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sldIdLst>
    <p:sldId id="256" r:id="rId2"/>
    <p:sldId id="257" r:id="rId3"/>
    <p:sldId id="280" r:id="rId4"/>
    <p:sldId id="258" r:id="rId5"/>
    <p:sldId id="259" r:id="rId6"/>
    <p:sldId id="260" r:id="rId7"/>
    <p:sldId id="261" r:id="rId8"/>
    <p:sldId id="262" r:id="rId9"/>
    <p:sldId id="263" r:id="rId10"/>
    <p:sldId id="264" r:id="rId11"/>
    <p:sldId id="265" r:id="rId12"/>
    <p:sldId id="266" r:id="rId13"/>
    <p:sldId id="267" r:id="rId14"/>
    <p:sldId id="268" r:id="rId15"/>
    <p:sldId id="271" r:id="rId16"/>
    <p:sldId id="272" r:id="rId17"/>
    <p:sldId id="273" r:id="rId18"/>
    <p:sldId id="274" r:id="rId19"/>
    <p:sldId id="275" r:id="rId20"/>
    <p:sldId id="282" r:id="rId21"/>
    <p:sldId id="283" r:id="rId22"/>
    <p:sldId id="276" r:id="rId23"/>
    <p:sldId id="277" r:id="rId24"/>
    <p:sldId id="278" r:id="rId25"/>
    <p:sldId id="281" r:id="rId26"/>
  </p:sldIdLst>
  <p:sldSz cx="10080625" cy="7559675"/>
  <p:notesSz cx="7772400" cy="10058400"/>
  <p:defaultTextStyle>
    <a:defPPr>
      <a:defRPr lang="en-GB"/>
    </a:defPPr>
    <a:lvl1pPr algn="l" defTabSz="457200" rtl="0" fontAlgn="base" hangingPunct="0">
      <a:lnSpc>
        <a:spcPct val="87000"/>
      </a:lnSpc>
      <a:spcBef>
        <a:spcPct val="0"/>
      </a:spcBef>
      <a:spcAft>
        <a:spcPct val="0"/>
      </a:spcAft>
      <a:buClr>
        <a:srgbClr val="000000"/>
      </a:buClr>
      <a:buSzPct val="45000"/>
      <a:buFont typeface="Wingdings" pitchFamily="2" charset="2"/>
      <a:defRPr kern="1200">
        <a:solidFill>
          <a:schemeClr val="bg1"/>
        </a:solidFill>
        <a:latin typeface="Arial" panose="020B0604020202020204" pitchFamily="34" charset="0"/>
        <a:ea typeface="+mn-ea"/>
        <a:cs typeface="+mn-cs"/>
      </a:defRPr>
    </a:lvl1pPr>
    <a:lvl2pPr marL="430213" indent="-215900" algn="l" defTabSz="457200" rtl="0" fontAlgn="base" hangingPunct="0">
      <a:lnSpc>
        <a:spcPct val="87000"/>
      </a:lnSpc>
      <a:spcBef>
        <a:spcPct val="0"/>
      </a:spcBef>
      <a:spcAft>
        <a:spcPct val="0"/>
      </a:spcAft>
      <a:buClr>
        <a:srgbClr val="000000"/>
      </a:buClr>
      <a:buSzPct val="45000"/>
      <a:buFont typeface="Wingdings" pitchFamily="2" charset="2"/>
      <a:defRPr kern="1200">
        <a:solidFill>
          <a:schemeClr val="bg1"/>
        </a:solidFill>
        <a:latin typeface="Arial" panose="020B0604020202020204" pitchFamily="34" charset="0"/>
        <a:ea typeface="+mn-ea"/>
        <a:cs typeface="+mn-cs"/>
      </a:defRPr>
    </a:lvl2pPr>
    <a:lvl3pPr marL="646113" indent="-215900" algn="l" defTabSz="457200" rtl="0" fontAlgn="base" hangingPunct="0">
      <a:lnSpc>
        <a:spcPct val="87000"/>
      </a:lnSpc>
      <a:spcBef>
        <a:spcPct val="0"/>
      </a:spcBef>
      <a:spcAft>
        <a:spcPct val="0"/>
      </a:spcAft>
      <a:buClr>
        <a:srgbClr val="000000"/>
      </a:buClr>
      <a:buSzPct val="45000"/>
      <a:buFont typeface="Wingdings" pitchFamily="2" charset="2"/>
      <a:defRPr kern="1200">
        <a:solidFill>
          <a:schemeClr val="bg1"/>
        </a:solidFill>
        <a:latin typeface="Arial" panose="020B0604020202020204" pitchFamily="34" charset="0"/>
        <a:ea typeface="+mn-ea"/>
        <a:cs typeface="+mn-cs"/>
      </a:defRPr>
    </a:lvl3pPr>
    <a:lvl4pPr marL="862013" indent="-214313" algn="l" defTabSz="457200" rtl="0" fontAlgn="base" hangingPunct="0">
      <a:lnSpc>
        <a:spcPct val="87000"/>
      </a:lnSpc>
      <a:spcBef>
        <a:spcPct val="0"/>
      </a:spcBef>
      <a:spcAft>
        <a:spcPct val="0"/>
      </a:spcAft>
      <a:buClr>
        <a:srgbClr val="000000"/>
      </a:buClr>
      <a:buSzPct val="45000"/>
      <a:buFont typeface="Wingdings" pitchFamily="2" charset="2"/>
      <a:defRPr kern="1200">
        <a:solidFill>
          <a:schemeClr val="bg1"/>
        </a:solidFill>
        <a:latin typeface="Arial" panose="020B0604020202020204" pitchFamily="34" charset="0"/>
        <a:ea typeface="+mn-ea"/>
        <a:cs typeface="+mn-cs"/>
      </a:defRPr>
    </a:lvl4pPr>
    <a:lvl5pPr marL="1077913" indent="-215900" algn="l" defTabSz="457200" rtl="0" fontAlgn="base" hangingPunct="0">
      <a:lnSpc>
        <a:spcPct val="87000"/>
      </a:lnSpc>
      <a:spcBef>
        <a:spcPct val="0"/>
      </a:spcBef>
      <a:spcAft>
        <a:spcPct val="0"/>
      </a:spcAft>
      <a:buClr>
        <a:srgbClr val="000000"/>
      </a:buClr>
      <a:buSzPct val="45000"/>
      <a:buFont typeface="Wingdings" pitchFamily="2" charset="2"/>
      <a:defRPr kern="1200">
        <a:solidFill>
          <a:schemeClr val="bg1"/>
        </a:solidFill>
        <a:latin typeface="Arial" panose="020B0604020202020204" pitchFamily="34" charset="0"/>
        <a:ea typeface="+mn-ea"/>
        <a:cs typeface="+mn-cs"/>
      </a:defRPr>
    </a:lvl5pPr>
    <a:lvl6pPr marL="2286000" algn="l" defTabSz="914400" rtl="0" eaLnBrk="1" latinLnBrk="0" hangingPunct="1">
      <a:defRPr kern="1200">
        <a:solidFill>
          <a:schemeClr val="bg1"/>
        </a:solidFill>
        <a:latin typeface="Arial" panose="020B0604020202020204" pitchFamily="34" charset="0"/>
        <a:ea typeface="+mn-ea"/>
        <a:cs typeface="+mn-cs"/>
      </a:defRPr>
    </a:lvl6pPr>
    <a:lvl7pPr marL="2743200" algn="l" defTabSz="914400" rtl="0" eaLnBrk="1" latinLnBrk="0" hangingPunct="1">
      <a:defRPr kern="1200">
        <a:solidFill>
          <a:schemeClr val="bg1"/>
        </a:solidFill>
        <a:latin typeface="Arial" panose="020B0604020202020204" pitchFamily="34" charset="0"/>
        <a:ea typeface="+mn-ea"/>
        <a:cs typeface="+mn-cs"/>
      </a:defRPr>
    </a:lvl7pPr>
    <a:lvl8pPr marL="3200400" algn="l" defTabSz="914400" rtl="0" eaLnBrk="1" latinLnBrk="0" hangingPunct="1">
      <a:defRPr kern="1200">
        <a:solidFill>
          <a:schemeClr val="bg1"/>
        </a:solidFill>
        <a:latin typeface="Arial" panose="020B0604020202020204" pitchFamily="34" charset="0"/>
        <a:ea typeface="+mn-ea"/>
        <a:cs typeface="+mn-cs"/>
      </a:defRPr>
    </a:lvl8pPr>
    <a:lvl9pPr marL="3657600" algn="l" defTabSz="914400" rtl="0" eaLnBrk="1" latinLnBrk="0" hangingPunct="1">
      <a:defRPr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68"/>
    <p:restoredTop sz="64294"/>
  </p:normalViewPr>
  <p:slideViewPr>
    <p:cSldViewPr>
      <p:cViewPr varScale="1">
        <p:scale>
          <a:sx n="82" d="100"/>
          <a:sy n="82" d="100"/>
        </p:scale>
        <p:origin x="2424"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a:extLst>
              <a:ext uri="{FF2B5EF4-FFF2-40B4-BE49-F238E27FC236}">
                <a16:creationId xmlns:a16="http://schemas.microsoft.com/office/drawing/2014/main" id="{A10FCA2D-E6BC-594F-AF50-566538160AFE}"/>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0" name="Rectangle 2">
            <a:extLst>
              <a:ext uri="{FF2B5EF4-FFF2-40B4-BE49-F238E27FC236}">
                <a16:creationId xmlns:a16="http://schemas.microsoft.com/office/drawing/2014/main" id="{FF7397D2-1BFF-6A43-8A43-2D40149D250B}"/>
              </a:ext>
            </a:extLst>
          </p:cNvPr>
          <p:cNvSpPr>
            <a:spLocks noGrp="1" noRot="1" noChangeAspect="1" noChangeArrowheads="1"/>
          </p:cNvSpPr>
          <p:nvPr>
            <p:ph type="sldImg"/>
          </p:nvPr>
        </p:nvSpPr>
        <p:spPr bwMode="auto">
          <a:xfrm>
            <a:off x="1371600" y="763588"/>
            <a:ext cx="5026025" cy="376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1" name="Rectangle 3">
            <a:extLst>
              <a:ext uri="{FF2B5EF4-FFF2-40B4-BE49-F238E27FC236}">
                <a16:creationId xmlns:a16="http://schemas.microsoft.com/office/drawing/2014/main" id="{0845AC98-8E8B-2343-BCAB-8614FD4C3217}"/>
              </a:ext>
            </a:extLst>
          </p:cNvPr>
          <p:cNvSpPr>
            <a:spLocks noGrp="1" noChangeArrowheads="1"/>
          </p:cNvSpPr>
          <p:nvPr>
            <p:ph type="body"/>
          </p:nvPr>
        </p:nvSpPr>
        <p:spPr bwMode="auto">
          <a:xfrm>
            <a:off x="777875" y="4776788"/>
            <a:ext cx="621506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2052" name="Text Box 4">
            <a:extLst>
              <a:ext uri="{FF2B5EF4-FFF2-40B4-BE49-F238E27FC236}">
                <a16:creationId xmlns:a16="http://schemas.microsoft.com/office/drawing/2014/main" id="{4493ABFC-34D3-E74F-9EB8-D356B696912C}"/>
              </a:ext>
            </a:extLst>
          </p:cNvPr>
          <p:cNvSpPr txBox="1">
            <a:spLocks noChangeArrowheads="1"/>
          </p:cNvSpPr>
          <p:nvPr/>
        </p:nvSpPr>
        <p:spPr bwMode="auto">
          <a:xfrm>
            <a:off x="0"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3" name="Text Box 5">
            <a:extLst>
              <a:ext uri="{FF2B5EF4-FFF2-40B4-BE49-F238E27FC236}">
                <a16:creationId xmlns:a16="http://schemas.microsoft.com/office/drawing/2014/main" id="{4A4A3AE3-25CE-2544-B079-A14F602E6945}"/>
              </a:ext>
            </a:extLst>
          </p:cNvPr>
          <p:cNvSpPr txBox="1">
            <a:spLocks noChangeArrowheads="1"/>
          </p:cNvSpPr>
          <p:nvPr/>
        </p:nvSpPr>
        <p:spPr bwMode="auto">
          <a:xfrm>
            <a:off x="4398963"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4" name="Text Box 6">
            <a:extLst>
              <a:ext uri="{FF2B5EF4-FFF2-40B4-BE49-F238E27FC236}">
                <a16:creationId xmlns:a16="http://schemas.microsoft.com/office/drawing/2014/main" id="{025FCC3E-5A64-F243-BDFE-C040F134B65A}"/>
              </a:ext>
            </a:extLst>
          </p:cNvPr>
          <p:cNvSpPr txBox="1">
            <a:spLocks noChangeArrowheads="1"/>
          </p:cNvSpPr>
          <p:nvPr/>
        </p:nvSpPr>
        <p:spPr bwMode="auto">
          <a:xfrm>
            <a:off x="0" y="9555163"/>
            <a:ext cx="3371850"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5" name="Rectangle 7">
            <a:extLst>
              <a:ext uri="{FF2B5EF4-FFF2-40B4-BE49-F238E27FC236}">
                <a16:creationId xmlns:a16="http://schemas.microsoft.com/office/drawing/2014/main" id="{9C20290A-7045-C341-88CC-5A5499297712}"/>
              </a:ext>
            </a:extLst>
          </p:cNvPr>
          <p:cNvSpPr>
            <a:spLocks noGrp="1" noChangeArrowheads="1"/>
          </p:cNvSpPr>
          <p:nvPr>
            <p:ph type="sldNum"/>
          </p:nvPr>
        </p:nvSpPr>
        <p:spPr bwMode="auto">
          <a:xfrm>
            <a:off x="4398963" y="9555163"/>
            <a:ext cx="3370262"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anose="02020603050405020304" pitchFamily="18" charset="0"/>
                <a:cs typeface="Lucida Sans Unicode" panose="020B0602030504020204" pitchFamily="34" charset="0"/>
              </a:defRPr>
            </a:lvl1pPr>
          </a:lstStyle>
          <a:p>
            <a:fld id="{14C7FA69-1B1F-B644-81CB-ED6C7298AFA4}"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2FDCCCD-408E-4040-AAA9-3DA0CDC70C23}"/>
              </a:ext>
            </a:extLst>
          </p:cNvPr>
          <p:cNvSpPr>
            <a:spLocks noGrp="1" noChangeArrowheads="1"/>
          </p:cNvSpPr>
          <p:nvPr>
            <p:ph type="sldNum"/>
          </p:nvPr>
        </p:nvSpPr>
        <p:spPr>
          <a:ln/>
        </p:spPr>
        <p:txBody>
          <a:bodyPr/>
          <a:lstStyle/>
          <a:p>
            <a:fld id="{570C09D2-3AC1-804F-AD31-895153DD6C21}" type="slidenum">
              <a:rPr lang="en-GB" altLang="en-US"/>
              <a:pPr/>
              <a:t>1</a:t>
            </a:fld>
            <a:endParaRPr lang="en-GB" altLang="en-US"/>
          </a:p>
        </p:txBody>
      </p:sp>
      <p:sp>
        <p:nvSpPr>
          <p:cNvPr id="15361" name="Text Box 1">
            <a:extLst>
              <a:ext uri="{FF2B5EF4-FFF2-40B4-BE49-F238E27FC236}">
                <a16:creationId xmlns:a16="http://schemas.microsoft.com/office/drawing/2014/main" id="{ECA4781C-D63A-084E-BD5C-50E9C40D14C1}"/>
              </a:ext>
            </a:extLst>
          </p:cNvPr>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algn="r">
              <a:lnSpc>
                <a:spcPct val="95000"/>
              </a:lnSpc>
            </a:pPr>
            <a:fld id="{EE75AABA-6073-C24F-A0FC-407289CC6B72}" type="slidenum">
              <a:rPr lang="en-GB" altLang="en-US" sz="1400">
                <a:latin typeface="Times New Roman" panose="02020603050405020304" pitchFamily="18" charset="0"/>
                <a:cs typeface="Lucida Sans Unicode" panose="020B0602030504020204" pitchFamily="34" charset="0"/>
              </a:rPr>
              <a:pPr algn="r">
                <a:lnSpc>
                  <a:spcPct val="95000"/>
                </a:lnSpc>
              </a:pPr>
              <a:t>1</a:t>
            </a:fld>
            <a:endParaRPr lang="en-GB" altLang="en-US" sz="1400">
              <a:latin typeface="Times New Roman" panose="02020603050405020304" pitchFamily="18" charset="0"/>
              <a:cs typeface="Lucida Sans Unicode" panose="020B0602030504020204" pitchFamily="34" charset="0"/>
            </a:endParaRPr>
          </a:p>
        </p:txBody>
      </p:sp>
      <p:sp>
        <p:nvSpPr>
          <p:cNvPr id="15362" name="Text Box 2">
            <a:extLst>
              <a:ext uri="{FF2B5EF4-FFF2-40B4-BE49-F238E27FC236}">
                <a16:creationId xmlns:a16="http://schemas.microsoft.com/office/drawing/2014/main" id="{1FF30F09-2C98-9048-ACB9-39B0E4E6071D}"/>
              </a:ext>
            </a:extLst>
          </p:cNvPr>
          <p:cNvSpPr txBox="1">
            <a:spLocks noChangeArrowheads="1"/>
          </p:cNvSpPr>
          <p:nvPr/>
        </p:nvSpPr>
        <p:spPr bwMode="auto">
          <a:xfrm>
            <a:off x="1371600" y="763588"/>
            <a:ext cx="5029200" cy="37719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5363" name="Text Box 3">
            <a:extLst>
              <a:ext uri="{FF2B5EF4-FFF2-40B4-BE49-F238E27FC236}">
                <a16:creationId xmlns:a16="http://schemas.microsoft.com/office/drawing/2014/main" id="{96C8AD99-D043-8C4A-8AD1-C60B541FD0A5}"/>
              </a:ext>
            </a:extLst>
          </p:cNvPr>
          <p:cNvSpPr txBox="1">
            <a:spLocks noGrp="1" noChangeArrowheads="1"/>
          </p:cNvSpPr>
          <p:nvPr>
            <p:ph type="body"/>
          </p:nvPr>
        </p:nvSpPr>
        <p:spPr bwMode="auto">
          <a:xfrm>
            <a:off x="777875" y="4776788"/>
            <a:ext cx="6216650"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2CF32DDA-4645-7A42-8EB2-058690FCC9F0}"/>
              </a:ext>
            </a:extLst>
          </p:cNvPr>
          <p:cNvSpPr>
            <a:spLocks noGrp="1" noChangeArrowheads="1"/>
          </p:cNvSpPr>
          <p:nvPr>
            <p:ph type="sldNum"/>
          </p:nvPr>
        </p:nvSpPr>
        <p:spPr>
          <a:ln/>
        </p:spPr>
        <p:txBody>
          <a:bodyPr/>
          <a:lstStyle/>
          <a:p>
            <a:fld id="{22C1677B-F32C-6143-BED2-5674E40923D0}" type="slidenum">
              <a:rPr lang="en-GB" altLang="en-US"/>
              <a:pPr/>
              <a:t>11</a:t>
            </a:fld>
            <a:endParaRPr lang="en-GB" altLang="en-US"/>
          </a:p>
        </p:txBody>
      </p:sp>
      <p:sp>
        <p:nvSpPr>
          <p:cNvPr id="24577" name="Text Box 1">
            <a:extLst>
              <a:ext uri="{FF2B5EF4-FFF2-40B4-BE49-F238E27FC236}">
                <a16:creationId xmlns:a16="http://schemas.microsoft.com/office/drawing/2014/main" id="{15D42B85-F85D-4B45-BCED-22F8B51537D4}"/>
              </a:ext>
            </a:extLst>
          </p:cNvPr>
          <p:cNvSpPr txBox="1">
            <a:spLocks noGrp="1" noRot="1" noChangeAspect="1" noChangeArrowheads="1"/>
          </p:cNvSpPr>
          <p:nvPr>
            <p:ph type="sldImg"/>
          </p:nvPr>
        </p:nvSpPr>
        <p:spPr bwMode="auto">
          <a:xfrm>
            <a:off x="1371600" y="763588"/>
            <a:ext cx="5027613" cy="377031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Text Box 2">
            <a:extLst>
              <a:ext uri="{FF2B5EF4-FFF2-40B4-BE49-F238E27FC236}">
                <a16:creationId xmlns:a16="http://schemas.microsoft.com/office/drawing/2014/main" id="{43237147-5552-1A45-BC24-316C69D681C0}"/>
              </a:ext>
            </a:extLst>
          </p:cNvPr>
          <p:cNvSpPr txBox="1">
            <a:spLocks noGrp="1" noChangeArrowheads="1"/>
          </p:cNvSpPr>
          <p:nvPr>
            <p:ph type="body" idx="1"/>
          </p:nvPr>
        </p:nvSpPr>
        <p:spPr bwMode="auto">
          <a:xfrm>
            <a:off x="777875" y="4776788"/>
            <a:ext cx="6216650"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11085010-CE8A-534C-BAAF-33FAF7463E3A}"/>
              </a:ext>
            </a:extLst>
          </p:cNvPr>
          <p:cNvSpPr>
            <a:spLocks noGrp="1" noChangeArrowheads="1"/>
          </p:cNvSpPr>
          <p:nvPr>
            <p:ph type="sldNum"/>
          </p:nvPr>
        </p:nvSpPr>
        <p:spPr>
          <a:ln/>
        </p:spPr>
        <p:txBody>
          <a:bodyPr/>
          <a:lstStyle/>
          <a:p>
            <a:fld id="{67D040A9-8DE4-5D43-B00F-3E98486A10B3}" type="slidenum">
              <a:rPr lang="en-GB" altLang="en-US"/>
              <a:pPr/>
              <a:t>12</a:t>
            </a:fld>
            <a:endParaRPr lang="en-GB" altLang="en-US"/>
          </a:p>
        </p:txBody>
      </p:sp>
      <p:sp>
        <p:nvSpPr>
          <p:cNvPr id="25601" name="Text Box 1">
            <a:extLst>
              <a:ext uri="{FF2B5EF4-FFF2-40B4-BE49-F238E27FC236}">
                <a16:creationId xmlns:a16="http://schemas.microsoft.com/office/drawing/2014/main" id="{4CEF5ECB-008C-1540-B888-EDB28500012F}"/>
              </a:ext>
            </a:extLst>
          </p:cNvPr>
          <p:cNvSpPr txBox="1">
            <a:spLocks noGrp="1" noRot="1" noChangeAspect="1" noChangeArrowheads="1"/>
          </p:cNvSpPr>
          <p:nvPr>
            <p:ph type="sldImg"/>
          </p:nvPr>
        </p:nvSpPr>
        <p:spPr bwMode="auto">
          <a:xfrm>
            <a:off x="1371600" y="763588"/>
            <a:ext cx="5027613" cy="377031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Text Box 2">
            <a:extLst>
              <a:ext uri="{FF2B5EF4-FFF2-40B4-BE49-F238E27FC236}">
                <a16:creationId xmlns:a16="http://schemas.microsoft.com/office/drawing/2014/main" id="{648E0BB3-0CFF-D24A-8897-C0545759BBF6}"/>
              </a:ext>
            </a:extLst>
          </p:cNvPr>
          <p:cNvSpPr txBox="1">
            <a:spLocks noGrp="1" noChangeArrowheads="1"/>
          </p:cNvSpPr>
          <p:nvPr>
            <p:ph type="body" idx="1"/>
          </p:nvPr>
        </p:nvSpPr>
        <p:spPr bwMode="auto">
          <a:xfrm>
            <a:off x="777875" y="4776788"/>
            <a:ext cx="6216650" cy="44354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E44D7813-2172-7448-8068-2BE847567B03}"/>
              </a:ext>
            </a:extLst>
          </p:cNvPr>
          <p:cNvSpPr>
            <a:spLocks noGrp="1" noChangeArrowheads="1"/>
          </p:cNvSpPr>
          <p:nvPr>
            <p:ph type="sldNum"/>
          </p:nvPr>
        </p:nvSpPr>
        <p:spPr>
          <a:ln/>
        </p:spPr>
        <p:txBody>
          <a:bodyPr/>
          <a:lstStyle/>
          <a:p>
            <a:fld id="{3A5FEBEC-A6AF-774C-9E67-E55A0282F8D3}" type="slidenum">
              <a:rPr lang="en-GB" altLang="en-US"/>
              <a:pPr/>
              <a:t>13</a:t>
            </a:fld>
            <a:endParaRPr lang="en-GB" altLang="en-US"/>
          </a:p>
        </p:txBody>
      </p:sp>
      <p:sp>
        <p:nvSpPr>
          <p:cNvPr id="26625" name="Text Box 1">
            <a:extLst>
              <a:ext uri="{FF2B5EF4-FFF2-40B4-BE49-F238E27FC236}">
                <a16:creationId xmlns:a16="http://schemas.microsoft.com/office/drawing/2014/main" id="{0B1FA257-548F-F240-89A2-623BDA3E5B27}"/>
              </a:ext>
            </a:extLst>
          </p:cNvPr>
          <p:cNvSpPr txBox="1">
            <a:spLocks noGrp="1" noRot="1" noChangeAspect="1" noChangeArrowheads="1"/>
          </p:cNvSpPr>
          <p:nvPr>
            <p:ph type="sldImg"/>
          </p:nvPr>
        </p:nvSpPr>
        <p:spPr bwMode="auto">
          <a:xfrm>
            <a:off x="1371600" y="763588"/>
            <a:ext cx="5027613" cy="377031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Text Box 2">
            <a:extLst>
              <a:ext uri="{FF2B5EF4-FFF2-40B4-BE49-F238E27FC236}">
                <a16:creationId xmlns:a16="http://schemas.microsoft.com/office/drawing/2014/main" id="{1AAB28B5-37CF-834E-82E7-69D7AF867643}"/>
              </a:ext>
            </a:extLst>
          </p:cNvPr>
          <p:cNvSpPr txBox="1">
            <a:spLocks noGrp="1" noChangeArrowheads="1"/>
          </p:cNvSpPr>
          <p:nvPr>
            <p:ph type="body" idx="1"/>
          </p:nvPr>
        </p:nvSpPr>
        <p:spPr bwMode="auto">
          <a:xfrm>
            <a:off x="777875" y="4776788"/>
            <a:ext cx="6216650"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Times New Roman" panose="02020603050405020304" pitchFamily="18" charset="0"/>
              </a:rPr>
              <a:t>The design of the arbiter ensures the satisfaction of safety and liveness properties. Two middle and </a:t>
            </a:r>
            <a:r>
              <a:rPr lang="en-US" dirty="0" err="1">
                <a:effectLst/>
                <a:latin typeface="Times New Roman" panose="02020603050405020304" pitchFamily="18" charset="0"/>
              </a:rPr>
              <a:t>leftlane</a:t>
            </a:r>
            <a:r>
              <a:rPr lang="en-US" dirty="0">
                <a:effectLst/>
                <a:latin typeface="Times New Roman" panose="02020603050405020304" pitchFamily="18" charset="0"/>
              </a:rPr>
              <a:t> controllers hold the resource concurrently </a:t>
            </a:r>
            <a:r>
              <a:rPr lang="en-US" dirty="0" err="1">
                <a:effectLst/>
                <a:latin typeface="Times New Roman" panose="02020603050405020304" pitchFamily="18" charset="0"/>
              </a:rPr>
              <a:t>onlywhen</a:t>
            </a:r>
            <a:r>
              <a:rPr lang="en-US" dirty="0">
                <a:effectLst/>
                <a:latin typeface="Times New Roman" panose="02020603050405020304" pitchFamily="18" charset="0"/>
              </a:rPr>
              <a:t> the two lanes are compatible. This ensures </a:t>
            </a:r>
            <a:r>
              <a:rPr lang="en-US" dirty="0" err="1">
                <a:effectLst/>
                <a:latin typeface="Times New Roman" panose="02020603050405020304" pitchFamily="18" charset="0"/>
              </a:rPr>
              <a:t>thatcollision</a:t>
            </a:r>
            <a:r>
              <a:rPr lang="en-US" dirty="0">
                <a:effectLst/>
                <a:latin typeface="Times New Roman" panose="02020603050405020304" pitchFamily="18" charset="0"/>
              </a:rPr>
              <a:t> will never occur in the crossing. </a:t>
            </a:r>
            <a:r>
              <a:rPr lang="en-US" dirty="0" err="1">
                <a:effectLst/>
                <a:latin typeface="Times New Roman" panose="02020603050405020304" pitchFamily="18" charset="0"/>
              </a:rPr>
              <a:t>Livenessis</a:t>
            </a:r>
            <a:r>
              <a:rPr lang="en-US" dirty="0">
                <a:effectLst/>
                <a:latin typeface="Times New Roman" panose="02020603050405020304" pitchFamily="18" charset="0"/>
              </a:rPr>
              <a:t> guaranteed by the time-dependent behavior of con-</a:t>
            </a:r>
            <a:r>
              <a:rPr lang="en-US" dirty="0" err="1">
                <a:effectLst/>
                <a:latin typeface="Times New Roman" panose="02020603050405020304" pitchFamily="18" charset="0"/>
              </a:rPr>
              <a:t>trollers</a:t>
            </a:r>
            <a:r>
              <a:rPr lang="en-US" dirty="0">
                <a:effectLst/>
                <a:latin typeface="Times New Roman" panose="02020603050405020304" pitchFamily="18" charset="0"/>
              </a:rPr>
              <a:t>. They return the resource to the arbiter </a:t>
            </a:r>
            <a:r>
              <a:rPr lang="en-US" dirty="0" err="1">
                <a:effectLst/>
                <a:latin typeface="Times New Roman" panose="02020603050405020304" pitchFamily="18" charset="0"/>
              </a:rPr>
              <a:t>withina</a:t>
            </a:r>
            <a:r>
              <a:rPr lang="en-US" dirty="0">
                <a:effectLst/>
                <a:latin typeface="Times New Roman" panose="02020603050405020304" pitchFamily="18" charset="0"/>
              </a:rPr>
              <a:t> finite time period; the arbiter then allocates the re-source to the lane waiting at the front of the queue</a:t>
            </a:r>
          </a:p>
          <a:p>
            <a:endParaRPr lang="en-US" dirty="0">
              <a:effectLst/>
              <a:latin typeface="Times New Roman" panose="02020603050405020304" pitchFamily="18" charset="0"/>
            </a:endParaRPr>
          </a:p>
          <a:p>
            <a:r>
              <a:rPr lang="en-US" dirty="0">
                <a:effectLst/>
                <a:latin typeface="Times New Roman" panose="02020603050405020304" pitchFamily="18" charset="0"/>
              </a:rPr>
              <a:t>"the train instructs the gate to close within one time unit of receiving an approaching signal from the first train </a:t>
            </a:r>
            <a:r>
              <a:rPr lang="en-US" dirty="0" err="1">
                <a:effectLst/>
                <a:latin typeface="Times New Roman" panose="02020603050405020304" pitchFamily="18" charset="0"/>
              </a:rPr>
              <a:t>en</a:t>
            </a:r>
            <a:r>
              <a:rPr lang="en-US" dirty="0">
                <a:effectLst/>
                <a:latin typeface="Times New Roman" panose="02020603050405020304" pitchFamily="18" charset="0"/>
              </a:rPr>
              <a:t>- </a:t>
            </a:r>
            <a:r>
              <a:rPr lang="en-US" dirty="0" err="1">
                <a:effectLst/>
                <a:latin typeface="Times New Roman" panose="02020603050405020304" pitchFamily="18" charset="0"/>
              </a:rPr>
              <a:t>tering</a:t>
            </a:r>
            <a:r>
              <a:rPr lang="en-US" dirty="0">
                <a:effectLst/>
                <a:latin typeface="Times New Roman" panose="02020603050405020304" pitchFamily="18" charset="0"/>
              </a:rPr>
              <a:t> the crossing"</a:t>
            </a:r>
            <a:endParaRPr lang="en-US" dirty="0"/>
          </a:p>
        </p:txBody>
      </p:sp>
      <p:sp>
        <p:nvSpPr>
          <p:cNvPr id="4" name="Slide Number Placeholder 3"/>
          <p:cNvSpPr>
            <a:spLocks noGrp="1"/>
          </p:cNvSpPr>
          <p:nvPr>
            <p:ph type="sldNum"/>
          </p:nvPr>
        </p:nvSpPr>
        <p:spPr/>
        <p:txBody>
          <a:bodyPr/>
          <a:lstStyle/>
          <a:p>
            <a:fld id="{14C7FA69-1B1F-B644-81CB-ED6C7298AFA4}" type="slidenum">
              <a:rPr lang="en-GB" altLang="en-US" smtClean="0"/>
              <a:pPr/>
              <a:t>24</a:t>
            </a:fld>
            <a:endParaRPr lang="en-GB" altLang="en-US"/>
          </a:p>
        </p:txBody>
      </p:sp>
    </p:spTree>
    <p:extLst>
      <p:ext uri="{BB962C8B-B14F-4D97-AF65-F5344CB8AC3E}">
        <p14:creationId xmlns:p14="http://schemas.microsoft.com/office/powerpoint/2010/main" val="1003377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C5EF54B-943B-1445-A180-292622F49CCB}"/>
              </a:ext>
            </a:extLst>
          </p:cNvPr>
          <p:cNvSpPr>
            <a:spLocks noGrp="1" noChangeArrowheads="1"/>
          </p:cNvSpPr>
          <p:nvPr>
            <p:ph type="sldNum"/>
          </p:nvPr>
        </p:nvSpPr>
        <p:spPr>
          <a:ln/>
        </p:spPr>
        <p:txBody>
          <a:bodyPr/>
          <a:lstStyle/>
          <a:p>
            <a:fld id="{61A23E67-A953-974F-A793-B6765B84DF63}" type="slidenum">
              <a:rPr lang="en-GB" altLang="en-US"/>
              <a:pPr/>
              <a:t>2</a:t>
            </a:fld>
            <a:endParaRPr lang="en-GB" altLang="en-US"/>
          </a:p>
        </p:txBody>
      </p:sp>
      <p:sp>
        <p:nvSpPr>
          <p:cNvPr id="16385" name="Text Box 1">
            <a:extLst>
              <a:ext uri="{FF2B5EF4-FFF2-40B4-BE49-F238E27FC236}">
                <a16:creationId xmlns:a16="http://schemas.microsoft.com/office/drawing/2014/main" id="{E9BF0AF4-7EB1-C64C-B3A9-2E93A8B8BF70}"/>
              </a:ext>
            </a:extLst>
          </p:cNvPr>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algn="r">
              <a:lnSpc>
                <a:spcPct val="95000"/>
              </a:lnSpc>
            </a:pPr>
            <a:fld id="{9E655209-A235-D34D-B4A3-517422C93B01}" type="slidenum">
              <a:rPr lang="en-GB" altLang="en-US" sz="1400">
                <a:latin typeface="Times New Roman" panose="02020603050405020304" pitchFamily="18" charset="0"/>
                <a:cs typeface="Lucida Sans Unicode" panose="020B0602030504020204" pitchFamily="34" charset="0"/>
              </a:rPr>
              <a:pPr algn="r">
                <a:lnSpc>
                  <a:spcPct val="95000"/>
                </a:lnSpc>
              </a:pPr>
              <a:t>2</a:t>
            </a:fld>
            <a:endParaRPr lang="en-GB" altLang="en-US" sz="1400">
              <a:latin typeface="Times New Roman" panose="02020603050405020304" pitchFamily="18" charset="0"/>
              <a:cs typeface="Lucida Sans Unicode" panose="020B0602030504020204" pitchFamily="34" charset="0"/>
            </a:endParaRPr>
          </a:p>
        </p:txBody>
      </p:sp>
      <p:sp>
        <p:nvSpPr>
          <p:cNvPr id="16386" name="Text Box 2">
            <a:extLst>
              <a:ext uri="{FF2B5EF4-FFF2-40B4-BE49-F238E27FC236}">
                <a16:creationId xmlns:a16="http://schemas.microsoft.com/office/drawing/2014/main" id="{A7BBE15C-3D70-0442-8EA0-2105D58CAB70}"/>
              </a:ext>
            </a:extLst>
          </p:cNvPr>
          <p:cNvSpPr txBox="1">
            <a:spLocks noChangeArrowheads="1"/>
          </p:cNvSpPr>
          <p:nvPr/>
        </p:nvSpPr>
        <p:spPr bwMode="auto">
          <a:xfrm>
            <a:off x="1371600" y="763588"/>
            <a:ext cx="5029200" cy="37719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6387" name="Text Box 3">
            <a:extLst>
              <a:ext uri="{FF2B5EF4-FFF2-40B4-BE49-F238E27FC236}">
                <a16:creationId xmlns:a16="http://schemas.microsoft.com/office/drawing/2014/main" id="{AB8CFEEA-BC23-FE4C-91E7-F23BB2634104}"/>
              </a:ext>
            </a:extLst>
          </p:cNvPr>
          <p:cNvSpPr txBox="1">
            <a:spLocks noGrp="1" noChangeArrowheads="1"/>
          </p:cNvSpPr>
          <p:nvPr>
            <p:ph type="body"/>
          </p:nvPr>
        </p:nvSpPr>
        <p:spPr bwMode="auto">
          <a:xfrm>
            <a:off x="777875" y="4776788"/>
            <a:ext cx="6216650"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45FD425-9379-504A-AB7E-53249CF0BB44}"/>
              </a:ext>
            </a:extLst>
          </p:cNvPr>
          <p:cNvSpPr>
            <a:spLocks noGrp="1" noChangeArrowheads="1"/>
          </p:cNvSpPr>
          <p:nvPr>
            <p:ph type="sldNum"/>
          </p:nvPr>
        </p:nvSpPr>
        <p:spPr>
          <a:ln/>
        </p:spPr>
        <p:txBody>
          <a:bodyPr/>
          <a:lstStyle/>
          <a:p>
            <a:fld id="{790C8555-125A-B341-BA69-EA7090E01718}" type="slidenum">
              <a:rPr lang="en-GB" altLang="en-US"/>
              <a:pPr/>
              <a:t>4</a:t>
            </a:fld>
            <a:endParaRPr lang="en-GB" altLang="en-US"/>
          </a:p>
        </p:txBody>
      </p:sp>
      <p:sp>
        <p:nvSpPr>
          <p:cNvPr id="17409" name="Text Box 1">
            <a:extLst>
              <a:ext uri="{FF2B5EF4-FFF2-40B4-BE49-F238E27FC236}">
                <a16:creationId xmlns:a16="http://schemas.microsoft.com/office/drawing/2014/main" id="{3CCF5E46-2DA2-DE46-ABB1-53E4283B76AA}"/>
              </a:ext>
            </a:extLst>
          </p:cNvPr>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algn="r">
              <a:lnSpc>
                <a:spcPct val="95000"/>
              </a:lnSpc>
            </a:pPr>
            <a:fld id="{802CC71F-1BCA-5649-9553-0D786D034A96}" type="slidenum">
              <a:rPr lang="en-GB" altLang="en-US" sz="1400">
                <a:latin typeface="Times New Roman" panose="02020603050405020304" pitchFamily="18" charset="0"/>
                <a:cs typeface="Lucida Sans Unicode" panose="020B0602030504020204" pitchFamily="34" charset="0"/>
              </a:rPr>
              <a:pPr algn="r">
                <a:lnSpc>
                  <a:spcPct val="95000"/>
                </a:lnSpc>
              </a:pPr>
              <a:t>4</a:t>
            </a:fld>
            <a:endParaRPr lang="en-GB" altLang="en-US" sz="1400">
              <a:latin typeface="Times New Roman" panose="02020603050405020304" pitchFamily="18" charset="0"/>
              <a:cs typeface="Lucida Sans Unicode" panose="020B0602030504020204" pitchFamily="34" charset="0"/>
            </a:endParaRPr>
          </a:p>
        </p:txBody>
      </p:sp>
      <p:sp>
        <p:nvSpPr>
          <p:cNvPr id="17410" name="Text Box 2">
            <a:extLst>
              <a:ext uri="{FF2B5EF4-FFF2-40B4-BE49-F238E27FC236}">
                <a16:creationId xmlns:a16="http://schemas.microsoft.com/office/drawing/2014/main" id="{18D73C8A-42FD-624D-838F-7945190E445A}"/>
              </a:ext>
            </a:extLst>
          </p:cNvPr>
          <p:cNvSpPr txBox="1">
            <a:spLocks noChangeArrowheads="1"/>
          </p:cNvSpPr>
          <p:nvPr/>
        </p:nvSpPr>
        <p:spPr bwMode="auto">
          <a:xfrm>
            <a:off x="1371600" y="763588"/>
            <a:ext cx="5029200" cy="37719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411" name="Text Box 3">
            <a:extLst>
              <a:ext uri="{FF2B5EF4-FFF2-40B4-BE49-F238E27FC236}">
                <a16:creationId xmlns:a16="http://schemas.microsoft.com/office/drawing/2014/main" id="{B7F96ED4-AA1E-BB4D-A8D6-C9186EC829EC}"/>
              </a:ext>
            </a:extLst>
          </p:cNvPr>
          <p:cNvSpPr txBox="1">
            <a:spLocks noGrp="1" noChangeArrowheads="1"/>
          </p:cNvSpPr>
          <p:nvPr>
            <p:ph type="body"/>
          </p:nvPr>
        </p:nvSpPr>
        <p:spPr bwMode="auto">
          <a:xfrm>
            <a:off x="777875" y="4776788"/>
            <a:ext cx="6216650"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0E4ECEE-C57C-BC4F-A83C-C55376D9F37D}"/>
              </a:ext>
            </a:extLst>
          </p:cNvPr>
          <p:cNvSpPr>
            <a:spLocks noGrp="1" noChangeArrowheads="1"/>
          </p:cNvSpPr>
          <p:nvPr>
            <p:ph type="sldNum"/>
          </p:nvPr>
        </p:nvSpPr>
        <p:spPr>
          <a:ln/>
        </p:spPr>
        <p:txBody>
          <a:bodyPr/>
          <a:lstStyle/>
          <a:p>
            <a:fld id="{905248D0-0BE1-1540-A481-43C992F7E704}" type="slidenum">
              <a:rPr lang="en-GB" altLang="en-US"/>
              <a:pPr/>
              <a:t>5</a:t>
            </a:fld>
            <a:endParaRPr lang="en-GB" altLang="en-US"/>
          </a:p>
        </p:txBody>
      </p:sp>
      <p:sp>
        <p:nvSpPr>
          <p:cNvPr id="18433" name="Text Box 1">
            <a:extLst>
              <a:ext uri="{FF2B5EF4-FFF2-40B4-BE49-F238E27FC236}">
                <a16:creationId xmlns:a16="http://schemas.microsoft.com/office/drawing/2014/main" id="{B7E6B85E-0B3A-C741-A230-AFB2FDF68011}"/>
              </a:ext>
            </a:extLst>
          </p:cNvPr>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algn="r">
              <a:lnSpc>
                <a:spcPct val="95000"/>
              </a:lnSpc>
            </a:pPr>
            <a:fld id="{B6AAA00C-3ABB-0742-ADA2-958E68673948}" type="slidenum">
              <a:rPr lang="en-GB" altLang="en-US" sz="1400">
                <a:latin typeface="Times New Roman" panose="02020603050405020304" pitchFamily="18" charset="0"/>
                <a:cs typeface="Lucida Sans Unicode" panose="020B0602030504020204" pitchFamily="34" charset="0"/>
              </a:rPr>
              <a:pPr algn="r">
                <a:lnSpc>
                  <a:spcPct val="95000"/>
                </a:lnSpc>
              </a:pPr>
              <a:t>5</a:t>
            </a:fld>
            <a:endParaRPr lang="en-GB" altLang="en-US" sz="1400">
              <a:latin typeface="Times New Roman" panose="02020603050405020304" pitchFamily="18" charset="0"/>
              <a:cs typeface="Lucida Sans Unicode" panose="020B0602030504020204" pitchFamily="34" charset="0"/>
            </a:endParaRPr>
          </a:p>
        </p:txBody>
      </p:sp>
      <p:sp>
        <p:nvSpPr>
          <p:cNvPr id="18434" name="Text Box 2">
            <a:extLst>
              <a:ext uri="{FF2B5EF4-FFF2-40B4-BE49-F238E27FC236}">
                <a16:creationId xmlns:a16="http://schemas.microsoft.com/office/drawing/2014/main" id="{D4FEE6A5-5A80-0441-B1AF-A817AF1CB36A}"/>
              </a:ext>
            </a:extLst>
          </p:cNvPr>
          <p:cNvSpPr txBox="1">
            <a:spLocks noChangeArrowheads="1"/>
          </p:cNvSpPr>
          <p:nvPr/>
        </p:nvSpPr>
        <p:spPr bwMode="auto">
          <a:xfrm>
            <a:off x="1371600" y="763588"/>
            <a:ext cx="5029200" cy="37719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8435" name="Text Box 3">
            <a:extLst>
              <a:ext uri="{FF2B5EF4-FFF2-40B4-BE49-F238E27FC236}">
                <a16:creationId xmlns:a16="http://schemas.microsoft.com/office/drawing/2014/main" id="{134BA9FE-63FE-BC40-BE6F-0DDA6E9C9198}"/>
              </a:ext>
            </a:extLst>
          </p:cNvPr>
          <p:cNvSpPr txBox="1">
            <a:spLocks noGrp="1" noChangeArrowheads="1"/>
          </p:cNvSpPr>
          <p:nvPr>
            <p:ph type="body"/>
          </p:nvPr>
        </p:nvSpPr>
        <p:spPr bwMode="auto">
          <a:xfrm>
            <a:off x="777875" y="4776788"/>
            <a:ext cx="6216650"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BE6F29-56BC-3040-8D88-C14C5CF670F9}"/>
              </a:ext>
            </a:extLst>
          </p:cNvPr>
          <p:cNvSpPr>
            <a:spLocks noGrp="1" noChangeArrowheads="1"/>
          </p:cNvSpPr>
          <p:nvPr>
            <p:ph type="sldNum"/>
          </p:nvPr>
        </p:nvSpPr>
        <p:spPr>
          <a:ln/>
        </p:spPr>
        <p:txBody>
          <a:bodyPr/>
          <a:lstStyle/>
          <a:p>
            <a:fld id="{B5573E64-B655-F546-BE8D-01E9CF82B421}" type="slidenum">
              <a:rPr lang="en-GB" altLang="en-US"/>
              <a:pPr/>
              <a:t>6</a:t>
            </a:fld>
            <a:endParaRPr lang="en-GB" altLang="en-US"/>
          </a:p>
        </p:txBody>
      </p:sp>
      <p:sp>
        <p:nvSpPr>
          <p:cNvPr id="19457" name="Text Box 1">
            <a:extLst>
              <a:ext uri="{FF2B5EF4-FFF2-40B4-BE49-F238E27FC236}">
                <a16:creationId xmlns:a16="http://schemas.microsoft.com/office/drawing/2014/main" id="{5C669ECA-3277-6949-A348-8DAE59F94C92}"/>
              </a:ext>
            </a:extLst>
          </p:cNvPr>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algn="r">
              <a:lnSpc>
                <a:spcPct val="95000"/>
              </a:lnSpc>
            </a:pPr>
            <a:fld id="{034CDD15-91B1-D740-8910-36B5997727D6}" type="slidenum">
              <a:rPr lang="en-GB" altLang="en-US" sz="1400">
                <a:latin typeface="Times New Roman" panose="02020603050405020304" pitchFamily="18" charset="0"/>
                <a:cs typeface="Lucida Sans Unicode" panose="020B0602030504020204" pitchFamily="34" charset="0"/>
              </a:rPr>
              <a:pPr algn="r">
                <a:lnSpc>
                  <a:spcPct val="95000"/>
                </a:lnSpc>
              </a:pPr>
              <a:t>6</a:t>
            </a:fld>
            <a:endParaRPr lang="en-GB" altLang="en-US" sz="1400">
              <a:latin typeface="Times New Roman" panose="02020603050405020304" pitchFamily="18" charset="0"/>
              <a:cs typeface="Lucida Sans Unicode" panose="020B0602030504020204" pitchFamily="34" charset="0"/>
            </a:endParaRPr>
          </a:p>
        </p:txBody>
      </p:sp>
      <p:sp>
        <p:nvSpPr>
          <p:cNvPr id="19458" name="Text Box 2">
            <a:extLst>
              <a:ext uri="{FF2B5EF4-FFF2-40B4-BE49-F238E27FC236}">
                <a16:creationId xmlns:a16="http://schemas.microsoft.com/office/drawing/2014/main" id="{6554C8BD-3F1C-3249-B210-850572EC4AE1}"/>
              </a:ext>
            </a:extLst>
          </p:cNvPr>
          <p:cNvSpPr txBox="1">
            <a:spLocks noChangeArrowheads="1"/>
          </p:cNvSpPr>
          <p:nvPr/>
        </p:nvSpPr>
        <p:spPr bwMode="auto">
          <a:xfrm>
            <a:off x="1371600" y="763588"/>
            <a:ext cx="5029200" cy="37719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9459" name="Text Box 3">
            <a:extLst>
              <a:ext uri="{FF2B5EF4-FFF2-40B4-BE49-F238E27FC236}">
                <a16:creationId xmlns:a16="http://schemas.microsoft.com/office/drawing/2014/main" id="{D92EA385-582D-8149-A239-27AED56D6B0B}"/>
              </a:ext>
            </a:extLst>
          </p:cNvPr>
          <p:cNvSpPr txBox="1">
            <a:spLocks noGrp="1" noChangeArrowheads="1"/>
          </p:cNvSpPr>
          <p:nvPr>
            <p:ph type="body"/>
          </p:nvPr>
        </p:nvSpPr>
        <p:spPr bwMode="auto">
          <a:xfrm>
            <a:off x="777875" y="4776788"/>
            <a:ext cx="6216650"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AAB2907-4437-2D46-ABAA-EF70FC9023BD}"/>
              </a:ext>
            </a:extLst>
          </p:cNvPr>
          <p:cNvSpPr>
            <a:spLocks noGrp="1" noChangeArrowheads="1"/>
          </p:cNvSpPr>
          <p:nvPr>
            <p:ph type="sldNum"/>
          </p:nvPr>
        </p:nvSpPr>
        <p:spPr>
          <a:ln/>
        </p:spPr>
        <p:txBody>
          <a:bodyPr/>
          <a:lstStyle/>
          <a:p>
            <a:fld id="{F6A772F2-7197-C140-93B4-A50B5D4C5443}" type="slidenum">
              <a:rPr lang="en-GB" altLang="en-US"/>
              <a:pPr/>
              <a:t>7</a:t>
            </a:fld>
            <a:endParaRPr lang="en-GB" altLang="en-US"/>
          </a:p>
        </p:txBody>
      </p:sp>
      <p:sp>
        <p:nvSpPr>
          <p:cNvPr id="20481" name="Text Box 1">
            <a:extLst>
              <a:ext uri="{FF2B5EF4-FFF2-40B4-BE49-F238E27FC236}">
                <a16:creationId xmlns:a16="http://schemas.microsoft.com/office/drawing/2014/main" id="{C7352FD5-AA5D-9646-B5CF-8A857662B988}"/>
              </a:ext>
            </a:extLst>
          </p:cNvPr>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algn="r">
              <a:lnSpc>
                <a:spcPct val="95000"/>
              </a:lnSpc>
            </a:pPr>
            <a:fld id="{55604EC9-7A9E-2F44-9CDD-D09D5796F269}" type="slidenum">
              <a:rPr lang="en-GB" altLang="en-US" sz="1400">
                <a:latin typeface="Times New Roman" panose="02020603050405020304" pitchFamily="18" charset="0"/>
                <a:cs typeface="Lucida Sans Unicode" panose="020B0602030504020204" pitchFamily="34" charset="0"/>
              </a:rPr>
              <a:pPr algn="r">
                <a:lnSpc>
                  <a:spcPct val="95000"/>
                </a:lnSpc>
              </a:pPr>
              <a:t>7</a:t>
            </a:fld>
            <a:endParaRPr lang="en-GB" altLang="en-US" sz="1400">
              <a:latin typeface="Times New Roman" panose="02020603050405020304" pitchFamily="18" charset="0"/>
              <a:cs typeface="Lucida Sans Unicode" panose="020B0602030504020204" pitchFamily="34" charset="0"/>
            </a:endParaRPr>
          </a:p>
        </p:txBody>
      </p:sp>
      <p:sp>
        <p:nvSpPr>
          <p:cNvPr id="20482" name="Text Box 2">
            <a:extLst>
              <a:ext uri="{FF2B5EF4-FFF2-40B4-BE49-F238E27FC236}">
                <a16:creationId xmlns:a16="http://schemas.microsoft.com/office/drawing/2014/main" id="{BF5C4268-97EB-D84B-BAB5-7FE4ACE1F8BC}"/>
              </a:ext>
            </a:extLst>
          </p:cNvPr>
          <p:cNvSpPr txBox="1">
            <a:spLocks noChangeArrowheads="1"/>
          </p:cNvSpPr>
          <p:nvPr/>
        </p:nvSpPr>
        <p:spPr bwMode="auto">
          <a:xfrm>
            <a:off x="1371600" y="763588"/>
            <a:ext cx="5029200" cy="37719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483" name="Text Box 3">
            <a:extLst>
              <a:ext uri="{FF2B5EF4-FFF2-40B4-BE49-F238E27FC236}">
                <a16:creationId xmlns:a16="http://schemas.microsoft.com/office/drawing/2014/main" id="{76BC8030-D6E2-7F42-AF0E-1631C558CCF1}"/>
              </a:ext>
            </a:extLst>
          </p:cNvPr>
          <p:cNvSpPr txBox="1">
            <a:spLocks noGrp="1" noChangeArrowheads="1"/>
          </p:cNvSpPr>
          <p:nvPr>
            <p:ph type="body"/>
          </p:nvPr>
        </p:nvSpPr>
        <p:spPr bwMode="auto">
          <a:xfrm>
            <a:off x="777875" y="4776788"/>
            <a:ext cx="6216650"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5B9CCB2-A991-BA4D-9768-310D5D8CB156}"/>
              </a:ext>
            </a:extLst>
          </p:cNvPr>
          <p:cNvSpPr>
            <a:spLocks noGrp="1" noChangeArrowheads="1"/>
          </p:cNvSpPr>
          <p:nvPr>
            <p:ph type="sldNum"/>
          </p:nvPr>
        </p:nvSpPr>
        <p:spPr>
          <a:ln/>
        </p:spPr>
        <p:txBody>
          <a:bodyPr/>
          <a:lstStyle/>
          <a:p>
            <a:fld id="{60B98CB4-B490-164B-945F-24FC89BBDF20}" type="slidenum">
              <a:rPr lang="en-GB" altLang="en-US"/>
              <a:pPr/>
              <a:t>8</a:t>
            </a:fld>
            <a:endParaRPr lang="en-GB" altLang="en-US"/>
          </a:p>
        </p:txBody>
      </p:sp>
      <p:sp>
        <p:nvSpPr>
          <p:cNvPr id="21505" name="Text Box 1">
            <a:extLst>
              <a:ext uri="{FF2B5EF4-FFF2-40B4-BE49-F238E27FC236}">
                <a16:creationId xmlns:a16="http://schemas.microsoft.com/office/drawing/2014/main" id="{EF45A9A3-0E2D-AB45-AD6C-EBB1B4FD047F}"/>
              </a:ext>
            </a:extLst>
          </p:cNvPr>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algn="r">
              <a:lnSpc>
                <a:spcPct val="95000"/>
              </a:lnSpc>
            </a:pPr>
            <a:fld id="{99B580C8-2969-924D-8935-65038FF40FB6}" type="slidenum">
              <a:rPr lang="en-GB" altLang="en-US" sz="1400">
                <a:latin typeface="Times New Roman" panose="02020603050405020304" pitchFamily="18" charset="0"/>
                <a:cs typeface="Lucida Sans Unicode" panose="020B0602030504020204" pitchFamily="34" charset="0"/>
              </a:rPr>
              <a:pPr algn="r">
                <a:lnSpc>
                  <a:spcPct val="95000"/>
                </a:lnSpc>
              </a:pPr>
              <a:t>8</a:t>
            </a:fld>
            <a:endParaRPr lang="en-GB" altLang="en-US" sz="1400">
              <a:latin typeface="Times New Roman" panose="02020603050405020304" pitchFamily="18" charset="0"/>
              <a:cs typeface="Lucida Sans Unicode" panose="020B0602030504020204" pitchFamily="34" charset="0"/>
            </a:endParaRPr>
          </a:p>
        </p:txBody>
      </p:sp>
      <p:sp>
        <p:nvSpPr>
          <p:cNvPr id="21506" name="Text Box 2">
            <a:extLst>
              <a:ext uri="{FF2B5EF4-FFF2-40B4-BE49-F238E27FC236}">
                <a16:creationId xmlns:a16="http://schemas.microsoft.com/office/drawing/2014/main" id="{42DE694E-1A83-D147-B219-16A538BA2322}"/>
              </a:ext>
            </a:extLst>
          </p:cNvPr>
          <p:cNvSpPr txBox="1">
            <a:spLocks noChangeArrowheads="1"/>
          </p:cNvSpPr>
          <p:nvPr/>
        </p:nvSpPr>
        <p:spPr bwMode="auto">
          <a:xfrm>
            <a:off x="1371600" y="763588"/>
            <a:ext cx="5029200" cy="37719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507" name="Text Box 3">
            <a:extLst>
              <a:ext uri="{FF2B5EF4-FFF2-40B4-BE49-F238E27FC236}">
                <a16:creationId xmlns:a16="http://schemas.microsoft.com/office/drawing/2014/main" id="{D182CD8B-4226-2F4D-BD04-D555AC55C557}"/>
              </a:ext>
            </a:extLst>
          </p:cNvPr>
          <p:cNvSpPr txBox="1">
            <a:spLocks noGrp="1" noChangeArrowheads="1"/>
          </p:cNvSpPr>
          <p:nvPr>
            <p:ph type="body"/>
          </p:nvPr>
        </p:nvSpPr>
        <p:spPr bwMode="auto">
          <a:xfrm>
            <a:off x="777875" y="4776788"/>
            <a:ext cx="6216650"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B43363A3-BDA0-8340-BE20-8FEEA8C9E1C4}"/>
              </a:ext>
            </a:extLst>
          </p:cNvPr>
          <p:cNvSpPr>
            <a:spLocks noGrp="1" noChangeArrowheads="1"/>
          </p:cNvSpPr>
          <p:nvPr>
            <p:ph type="sldNum"/>
          </p:nvPr>
        </p:nvSpPr>
        <p:spPr>
          <a:ln/>
        </p:spPr>
        <p:txBody>
          <a:bodyPr/>
          <a:lstStyle/>
          <a:p>
            <a:fld id="{BBBBAD37-03A4-1246-A824-C7154D62135A}" type="slidenum">
              <a:rPr lang="en-GB" altLang="en-US"/>
              <a:pPr/>
              <a:t>9</a:t>
            </a:fld>
            <a:endParaRPr lang="en-GB" altLang="en-US"/>
          </a:p>
        </p:txBody>
      </p:sp>
      <p:sp>
        <p:nvSpPr>
          <p:cNvPr id="22529" name="Text Box 1">
            <a:extLst>
              <a:ext uri="{FF2B5EF4-FFF2-40B4-BE49-F238E27FC236}">
                <a16:creationId xmlns:a16="http://schemas.microsoft.com/office/drawing/2014/main" id="{6C56413F-52B0-704E-B724-E01CFA485E9E}"/>
              </a:ext>
            </a:extLst>
          </p:cNvPr>
          <p:cNvSpPr txBox="1">
            <a:spLocks noGrp="1" noRot="1" noChangeAspect="1" noChangeArrowheads="1"/>
          </p:cNvSpPr>
          <p:nvPr>
            <p:ph type="sldImg"/>
          </p:nvPr>
        </p:nvSpPr>
        <p:spPr bwMode="auto">
          <a:xfrm>
            <a:off x="1371600" y="763588"/>
            <a:ext cx="5027613" cy="377031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Text Box 2">
            <a:extLst>
              <a:ext uri="{FF2B5EF4-FFF2-40B4-BE49-F238E27FC236}">
                <a16:creationId xmlns:a16="http://schemas.microsoft.com/office/drawing/2014/main" id="{D4390401-7FD7-5249-9F32-25BBFA0D6F78}"/>
              </a:ext>
            </a:extLst>
          </p:cNvPr>
          <p:cNvSpPr txBox="1">
            <a:spLocks noGrp="1" noChangeArrowheads="1"/>
          </p:cNvSpPr>
          <p:nvPr>
            <p:ph type="body" idx="1"/>
          </p:nvPr>
        </p:nvSpPr>
        <p:spPr bwMode="auto">
          <a:xfrm>
            <a:off x="777875" y="4776788"/>
            <a:ext cx="6216650"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A2E7383D-4400-2A4C-A5E3-0C5AF57737BE}"/>
              </a:ext>
            </a:extLst>
          </p:cNvPr>
          <p:cNvSpPr>
            <a:spLocks noGrp="1" noChangeArrowheads="1"/>
          </p:cNvSpPr>
          <p:nvPr>
            <p:ph type="sldNum"/>
          </p:nvPr>
        </p:nvSpPr>
        <p:spPr>
          <a:ln/>
        </p:spPr>
        <p:txBody>
          <a:bodyPr/>
          <a:lstStyle/>
          <a:p>
            <a:fld id="{CC2CE410-4A98-EF46-9359-AC8425486244}" type="slidenum">
              <a:rPr lang="en-GB" altLang="en-US"/>
              <a:pPr/>
              <a:t>10</a:t>
            </a:fld>
            <a:endParaRPr lang="en-GB" altLang="en-US"/>
          </a:p>
        </p:txBody>
      </p:sp>
      <p:sp>
        <p:nvSpPr>
          <p:cNvPr id="23553" name="Text Box 1">
            <a:extLst>
              <a:ext uri="{FF2B5EF4-FFF2-40B4-BE49-F238E27FC236}">
                <a16:creationId xmlns:a16="http://schemas.microsoft.com/office/drawing/2014/main" id="{3827F34F-B57E-8042-89A2-FBD0A74F8050}"/>
              </a:ext>
            </a:extLst>
          </p:cNvPr>
          <p:cNvSpPr txBox="1">
            <a:spLocks noGrp="1" noRot="1" noChangeAspect="1" noChangeArrowheads="1"/>
          </p:cNvSpPr>
          <p:nvPr>
            <p:ph type="sldImg"/>
          </p:nvPr>
        </p:nvSpPr>
        <p:spPr bwMode="auto">
          <a:xfrm>
            <a:off x="1371600" y="763588"/>
            <a:ext cx="5027613" cy="377031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Text Box 2">
            <a:extLst>
              <a:ext uri="{FF2B5EF4-FFF2-40B4-BE49-F238E27FC236}">
                <a16:creationId xmlns:a16="http://schemas.microsoft.com/office/drawing/2014/main" id="{FC514066-E0EE-2B45-966F-52D2B05BD493}"/>
              </a:ext>
            </a:extLst>
          </p:cNvPr>
          <p:cNvSpPr txBox="1">
            <a:spLocks noGrp="1" noChangeArrowheads="1"/>
          </p:cNvSpPr>
          <p:nvPr>
            <p:ph type="body" idx="1"/>
          </p:nvPr>
        </p:nvSpPr>
        <p:spPr bwMode="auto">
          <a:xfrm>
            <a:off x="777875" y="4776788"/>
            <a:ext cx="6216650"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AF88E-06AA-0C43-BE38-C69C506D9E37}"/>
              </a:ext>
            </a:extLst>
          </p:cNvPr>
          <p:cNvSpPr>
            <a:spLocks noGrp="1"/>
          </p:cNvSpPr>
          <p:nvPr>
            <p:ph type="ctrTitle"/>
          </p:nvPr>
        </p:nvSpPr>
        <p:spPr>
          <a:xfrm>
            <a:off x="1260475" y="1236663"/>
            <a:ext cx="7559675" cy="26320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F4EB09-2596-0242-905D-B9C9696D06BF}"/>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Slide Number Placeholder 3">
            <a:extLst>
              <a:ext uri="{FF2B5EF4-FFF2-40B4-BE49-F238E27FC236}">
                <a16:creationId xmlns:a16="http://schemas.microsoft.com/office/drawing/2014/main" id="{6AA204E1-8007-7144-B352-6FD2A25E3210}"/>
              </a:ext>
            </a:extLst>
          </p:cNvPr>
          <p:cNvSpPr>
            <a:spLocks noGrp="1"/>
          </p:cNvSpPr>
          <p:nvPr>
            <p:ph type="sldNum" idx="10"/>
          </p:nvPr>
        </p:nvSpPr>
        <p:spPr/>
        <p:txBody>
          <a:bodyPr/>
          <a:lstStyle>
            <a:lvl1pPr>
              <a:defRPr/>
            </a:lvl1pPr>
          </a:lstStyle>
          <a:p>
            <a:fld id="{E4516E52-07CA-8541-95E9-721398E6D0F6}" type="slidenum">
              <a:rPr lang="en-GB" altLang="en-US"/>
              <a:pPr/>
              <a:t>‹#›</a:t>
            </a:fld>
            <a:endParaRPr lang="en-GB" altLang="en-US"/>
          </a:p>
        </p:txBody>
      </p:sp>
    </p:spTree>
    <p:extLst>
      <p:ext uri="{BB962C8B-B14F-4D97-AF65-F5344CB8AC3E}">
        <p14:creationId xmlns:p14="http://schemas.microsoft.com/office/powerpoint/2010/main" val="2942503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EF85B-4113-384E-9997-4F6FCE4C8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706B33-0185-6246-8A1E-E058B39EFC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2E433142-1A3B-0A47-A12A-5F3B94D29BD5}"/>
              </a:ext>
            </a:extLst>
          </p:cNvPr>
          <p:cNvSpPr>
            <a:spLocks noGrp="1"/>
          </p:cNvSpPr>
          <p:nvPr>
            <p:ph type="sldNum" idx="10"/>
          </p:nvPr>
        </p:nvSpPr>
        <p:spPr/>
        <p:txBody>
          <a:bodyPr/>
          <a:lstStyle>
            <a:lvl1pPr>
              <a:defRPr/>
            </a:lvl1pPr>
          </a:lstStyle>
          <a:p>
            <a:fld id="{EFD38475-BDBB-DC4E-85B1-126D54BE31FD}" type="slidenum">
              <a:rPr lang="en-GB" altLang="en-US"/>
              <a:pPr/>
              <a:t>‹#›</a:t>
            </a:fld>
            <a:endParaRPr lang="en-GB" altLang="en-US"/>
          </a:p>
        </p:txBody>
      </p:sp>
    </p:spTree>
    <p:extLst>
      <p:ext uri="{BB962C8B-B14F-4D97-AF65-F5344CB8AC3E}">
        <p14:creationId xmlns:p14="http://schemas.microsoft.com/office/powerpoint/2010/main" val="2582380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E511F0-6DD0-434F-9DC6-BBD11BD93A3F}"/>
              </a:ext>
            </a:extLst>
          </p:cNvPr>
          <p:cNvSpPr>
            <a:spLocks noGrp="1"/>
          </p:cNvSpPr>
          <p:nvPr>
            <p:ph type="title" orient="vert"/>
          </p:nvPr>
        </p:nvSpPr>
        <p:spPr>
          <a:xfrm>
            <a:off x="7305675" y="301625"/>
            <a:ext cx="2266950" cy="64547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2CD925-7A90-FA44-839A-F806F0C525BD}"/>
              </a:ext>
            </a:extLst>
          </p:cNvPr>
          <p:cNvSpPr>
            <a:spLocks noGrp="1"/>
          </p:cNvSpPr>
          <p:nvPr>
            <p:ph type="body" orient="vert" idx="1"/>
          </p:nvPr>
        </p:nvSpPr>
        <p:spPr>
          <a:xfrm>
            <a:off x="503238" y="301625"/>
            <a:ext cx="6650037" cy="6454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DD4F8031-54F0-5045-9348-BA4634AF2CE2}"/>
              </a:ext>
            </a:extLst>
          </p:cNvPr>
          <p:cNvSpPr>
            <a:spLocks noGrp="1"/>
          </p:cNvSpPr>
          <p:nvPr>
            <p:ph type="sldNum" idx="10"/>
          </p:nvPr>
        </p:nvSpPr>
        <p:spPr/>
        <p:txBody>
          <a:bodyPr/>
          <a:lstStyle>
            <a:lvl1pPr>
              <a:defRPr/>
            </a:lvl1pPr>
          </a:lstStyle>
          <a:p>
            <a:fld id="{F290A4FB-1077-924B-87FA-3A0580B3999E}" type="slidenum">
              <a:rPr lang="en-GB" altLang="en-US"/>
              <a:pPr/>
              <a:t>‹#›</a:t>
            </a:fld>
            <a:endParaRPr lang="en-GB" altLang="en-US"/>
          </a:p>
        </p:txBody>
      </p:sp>
    </p:spTree>
    <p:extLst>
      <p:ext uri="{BB962C8B-B14F-4D97-AF65-F5344CB8AC3E}">
        <p14:creationId xmlns:p14="http://schemas.microsoft.com/office/powerpoint/2010/main" val="23832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70485-1863-E542-BF7C-3A16B43A75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8320BB-1844-B14E-8402-08520C171F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20CC91-3F2A-9E47-89CC-B3C23C459AF4}"/>
              </a:ext>
            </a:extLst>
          </p:cNvPr>
          <p:cNvSpPr>
            <a:spLocks noGrp="1"/>
          </p:cNvSpPr>
          <p:nvPr>
            <p:ph type="sldNum" idx="10"/>
          </p:nvPr>
        </p:nvSpPr>
        <p:spPr/>
        <p:txBody>
          <a:bodyPr/>
          <a:lstStyle>
            <a:lvl1pPr>
              <a:defRPr/>
            </a:lvl1pPr>
          </a:lstStyle>
          <a:p>
            <a:fld id="{DA46F73E-577C-2447-99BD-FB8B874DED52}" type="slidenum">
              <a:rPr lang="en-GB" altLang="en-US"/>
              <a:pPr/>
              <a:t>‹#›</a:t>
            </a:fld>
            <a:endParaRPr lang="en-GB" altLang="en-US"/>
          </a:p>
        </p:txBody>
      </p:sp>
    </p:spTree>
    <p:extLst>
      <p:ext uri="{BB962C8B-B14F-4D97-AF65-F5344CB8AC3E}">
        <p14:creationId xmlns:p14="http://schemas.microsoft.com/office/powerpoint/2010/main" val="218300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E4DA5-1ACB-0740-BC91-1DA7C4BC8459}"/>
              </a:ext>
            </a:extLst>
          </p:cNvPr>
          <p:cNvSpPr>
            <a:spLocks noGrp="1"/>
          </p:cNvSpPr>
          <p:nvPr>
            <p:ph type="title"/>
          </p:nvPr>
        </p:nvSpPr>
        <p:spPr>
          <a:xfrm>
            <a:off x="687388" y="1884363"/>
            <a:ext cx="8694737" cy="31448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A6DFB8-BCF1-724C-80B0-0FE51AFF7FC4}"/>
              </a:ext>
            </a:extLst>
          </p:cNvPr>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Slide Number Placeholder 3">
            <a:extLst>
              <a:ext uri="{FF2B5EF4-FFF2-40B4-BE49-F238E27FC236}">
                <a16:creationId xmlns:a16="http://schemas.microsoft.com/office/drawing/2014/main" id="{6B5A1D98-BF86-EE4D-B33B-7D20626B860E}"/>
              </a:ext>
            </a:extLst>
          </p:cNvPr>
          <p:cNvSpPr>
            <a:spLocks noGrp="1"/>
          </p:cNvSpPr>
          <p:nvPr>
            <p:ph type="sldNum" idx="10"/>
          </p:nvPr>
        </p:nvSpPr>
        <p:spPr/>
        <p:txBody>
          <a:bodyPr/>
          <a:lstStyle>
            <a:lvl1pPr>
              <a:defRPr/>
            </a:lvl1pPr>
          </a:lstStyle>
          <a:p>
            <a:fld id="{8FCB37BE-5D90-3849-9754-49779F7EDE30}" type="slidenum">
              <a:rPr lang="en-GB" altLang="en-US"/>
              <a:pPr/>
              <a:t>‹#›</a:t>
            </a:fld>
            <a:endParaRPr lang="en-GB" altLang="en-US"/>
          </a:p>
        </p:txBody>
      </p:sp>
    </p:spTree>
    <p:extLst>
      <p:ext uri="{BB962C8B-B14F-4D97-AF65-F5344CB8AC3E}">
        <p14:creationId xmlns:p14="http://schemas.microsoft.com/office/powerpoint/2010/main" val="1850813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E2470-8A28-E149-AF24-80B61C65DE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4B672C-2B5A-D847-BA15-6001A78E398D}"/>
              </a:ext>
            </a:extLst>
          </p:cNvPr>
          <p:cNvSpPr>
            <a:spLocks noGrp="1"/>
          </p:cNvSpPr>
          <p:nvPr>
            <p:ph sz="half" idx="1"/>
          </p:nvPr>
        </p:nvSpPr>
        <p:spPr>
          <a:xfrm>
            <a:off x="503238" y="1768475"/>
            <a:ext cx="4457700" cy="4987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EAF4C7-7A94-8141-B164-DCFA3826AEC2}"/>
              </a:ext>
            </a:extLst>
          </p:cNvPr>
          <p:cNvSpPr>
            <a:spLocks noGrp="1"/>
          </p:cNvSpPr>
          <p:nvPr>
            <p:ph sz="half" idx="2"/>
          </p:nvPr>
        </p:nvSpPr>
        <p:spPr>
          <a:xfrm>
            <a:off x="5113338" y="1768475"/>
            <a:ext cx="4459287" cy="4987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76C1FF2C-614A-A04F-A137-BD0BD128F60F}"/>
              </a:ext>
            </a:extLst>
          </p:cNvPr>
          <p:cNvSpPr>
            <a:spLocks noGrp="1"/>
          </p:cNvSpPr>
          <p:nvPr>
            <p:ph type="sldNum" idx="10"/>
          </p:nvPr>
        </p:nvSpPr>
        <p:spPr/>
        <p:txBody>
          <a:bodyPr/>
          <a:lstStyle>
            <a:lvl1pPr>
              <a:defRPr/>
            </a:lvl1pPr>
          </a:lstStyle>
          <a:p>
            <a:fld id="{430FFE53-6502-6645-9839-7E685DE73D36}" type="slidenum">
              <a:rPr lang="en-GB" altLang="en-US"/>
              <a:pPr/>
              <a:t>‹#›</a:t>
            </a:fld>
            <a:endParaRPr lang="en-GB" altLang="en-US"/>
          </a:p>
        </p:txBody>
      </p:sp>
    </p:spTree>
    <p:extLst>
      <p:ext uri="{BB962C8B-B14F-4D97-AF65-F5344CB8AC3E}">
        <p14:creationId xmlns:p14="http://schemas.microsoft.com/office/powerpoint/2010/main" val="1861671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1B270-B6FE-FE47-B844-24849F05370B}"/>
              </a:ext>
            </a:extLst>
          </p:cNvPr>
          <p:cNvSpPr>
            <a:spLocks noGrp="1"/>
          </p:cNvSpPr>
          <p:nvPr>
            <p:ph type="title"/>
          </p:nvPr>
        </p:nvSpPr>
        <p:spPr>
          <a:xfrm>
            <a:off x="693738" y="403225"/>
            <a:ext cx="8694737" cy="14605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E127AE-1E6F-E84B-8FFD-EC13815AD728}"/>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B511BE-03D6-3B40-819A-78AA897E82B6}"/>
              </a:ext>
            </a:extLst>
          </p:cNvPr>
          <p:cNvSpPr>
            <a:spLocks noGrp="1"/>
          </p:cNvSpPr>
          <p:nvPr>
            <p:ph sz="half" idx="2"/>
          </p:nvPr>
        </p:nvSpPr>
        <p:spPr>
          <a:xfrm>
            <a:off x="693738" y="2760663"/>
            <a:ext cx="426561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B06B53-7CBA-E140-A787-C4D87D489976}"/>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8C029C-E59D-A645-9200-E6BF0D1F95C6}"/>
              </a:ext>
            </a:extLst>
          </p:cNvPr>
          <p:cNvSpPr>
            <a:spLocks noGrp="1"/>
          </p:cNvSpPr>
          <p:nvPr>
            <p:ph sz="quarter" idx="4"/>
          </p:nvPr>
        </p:nvSpPr>
        <p:spPr>
          <a:xfrm>
            <a:off x="5103813" y="2760663"/>
            <a:ext cx="428466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E07B6432-728B-3F4D-8F1D-803334D1BA69}"/>
              </a:ext>
            </a:extLst>
          </p:cNvPr>
          <p:cNvSpPr>
            <a:spLocks noGrp="1"/>
          </p:cNvSpPr>
          <p:nvPr>
            <p:ph type="sldNum" idx="10"/>
          </p:nvPr>
        </p:nvSpPr>
        <p:spPr/>
        <p:txBody>
          <a:bodyPr/>
          <a:lstStyle>
            <a:lvl1pPr>
              <a:defRPr/>
            </a:lvl1pPr>
          </a:lstStyle>
          <a:p>
            <a:fld id="{063BAADC-203C-9C4C-9419-1AE46517CE93}" type="slidenum">
              <a:rPr lang="en-GB" altLang="en-US"/>
              <a:pPr/>
              <a:t>‹#›</a:t>
            </a:fld>
            <a:endParaRPr lang="en-GB" altLang="en-US"/>
          </a:p>
        </p:txBody>
      </p:sp>
    </p:spTree>
    <p:extLst>
      <p:ext uri="{BB962C8B-B14F-4D97-AF65-F5344CB8AC3E}">
        <p14:creationId xmlns:p14="http://schemas.microsoft.com/office/powerpoint/2010/main" val="4293369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FFB1C-12D3-F94A-9CFD-3A3CBBB77F85}"/>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6AC6ED8-07C1-824C-B751-91DA162DF8AA}"/>
              </a:ext>
            </a:extLst>
          </p:cNvPr>
          <p:cNvSpPr>
            <a:spLocks noGrp="1"/>
          </p:cNvSpPr>
          <p:nvPr>
            <p:ph type="sldNum" idx="10"/>
          </p:nvPr>
        </p:nvSpPr>
        <p:spPr/>
        <p:txBody>
          <a:bodyPr/>
          <a:lstStyle>
            <a:lvl1pPr>
              <a:defRPr/>
            </a:lvl1pPr>
          </a:lstStyle>
          <a:p>
            <a:fld id="{31D9333E-6CDF-6E4D-BE8A-BDCE459F8E03}" type="slidenum">
              <a:rPr lang="en-GB" altLang="en-US"/>
              <a:pPr/>
              <a:t>‹#›</a:t>
            </a:fld>
            <a:endParaRPr lang="en-GB" altLang="en-US"/>
          </a:p>
        </p:txBody>
      </p:sp>
    </p:spTree>
    <p:extLst>
      <p:ext uri="{BB962C8B-B14F-4D97-AF65-F5344CB8AC3E}">
        <p14:creationId xmlns:p14="http://schemas.microsoft.com/office/powerpoint/2010/main" val="457463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67D4156-A9B0-0C4A-9B8B-C9F2A21922ED}"/>
              </a:ext>
            </a:extLst>
          </p:cNvPr>
          <p:cNvSpPr>
            <a:spLocks noGrp="1"/>
          </p:cNvSpPr>
          <p:nvPr>
            <p:ph type="sldNum" idx="10"/>
          </p:nvPr>
        </p:nvSpPr>
        <p:spPr/>
        <p:txBody>
          <a:bodyPr/>
          <a:lstStyle>
            <a:lvl1pPr>
              <a:defRPr/>
            </a:lvl1pPr>
          </a:lstStyle>
          <a:p>
            <a:fld id="{830924ED-95E1-0242-833B-E4B69AAE2DF6}" type="slidenum">
              <a:rPr lang="en-GB" altLang="en-US"/>
              <a:pPr/>
              <a:t>‹#›</a:t>
            </a:fld>
            <a:endParaRPr lang="en-GB" altLang="en-US"/>
          </a:p>
        </p:txBody>
      </p:sp>
    </p:spTree>
    <p:extLst>
      <p:ext uri="{BB962C8B-B14F-4D97-AF65-F5344CB8AC3E}">
        <p14:creationId xmlns:p14="http://schemas.microsoft.com/office/powerpoint/2010/main" val="4025974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93515-BC14-AD44-8FE1-29B75CAB382B}"/>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844F338-5D71-BA47-BE9B-39532768B9D4}"/>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6A0E98-7F3D-E14F-BDDE-9F499A39C557}"/>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5EF70A56-70E3-C646-A276-BB2E01BCA717}"/>
              </a:ext>
            </a:extLst>
          </p:cNvPr>
          <p:cNvSpPr>
            <a:spLocks noGrp="1"/>
          </p:cNvSpPr>
          <p:nvPr>
            <p:ph type="sldNum" idx="10"/>
          </p:nvPr>
        </p:nvSpPr>
        <p:spPr/>
        <p:txBody>
          <a:bodyPr/>
          <a:lstStyle>
            <a:lvl1pPr>
              <a:defRPr/>
            </a:lvl1pPr>
          </a:lstStyle>
          <a:p>
            <a:fld id="{F407FC67-A1DE-B048-9DF2-CA0D87B037B9}" type="slidenum">
              <a:rPr lang="en-GB" altLang="en-US"/>
              <a:pPr/>
              <a:t>‹#›</a:t>
            </a:fld>
            <a:endParaRPr lang="en-GB" altLang="en-US"/>
          </a:p>
        </p:txBody>
      </p:sp>
    </p:spTree>
    <p:extLst>
      <p:ext uri="{BB962C8B-B14F-4D97-AF65-F5344CB8AC3E}">
        <p14:creationId xmlns:p14="http://schemas.microsoft.com/office/powerpoint/2010/main" val="359388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8A04C-8B6A-FE4C-9A38-15D9CA647D06}"/>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6DDC6E-8991-C046-B619-F8816DB54A69}"/>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99565C-E005-DE42-AE18-2F9BF611BDA2}"/>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43D56CF0-E1F2-5044-A998-E3C79B5499FF}"/>
              </a:ext>
            </a:extLst>
          </p:cNvPr>
          <p:cNvSpPr>
            <a:spLocks noGrp="1"/>
          </p:cNvSpPr>
          <p:nvPr>
            <p:ph type="sldNum" idx="10"/>
          </p:nvPr>
        </p:nvSpPr>
        <p:spPr/>
        <p:txBody>
          <a:bodyPr/>
          <a:lstStyle>
            <a:lvl1pPr>
              <a:defRPr/>
            </a:lvl1pPr>
          </a:lstStyle>
          <a:p>
            <a:fld id="{6639132D-28AA-0046-A989-40E6042AE8C6}" type="slidenum">
              <a:rPr lang="en-GB" altLang="en-US"/>
              <a:pPr/>
              <a:t>‹#›</a:t>
            </a:fld>
            <a:endParaRPr lang="en-GB" altLang="en-US"/>
          </a:p>
        </p:txBody>
      </p:sp>
    </p:spTree>
    <p:extLst>
      <p:ext uri="{BB962C8B-B14F-4D97-AF65-F5344CB8AC3E}">
        <p14:creationId xmlns:p14="http://schemas.microsoft.com/office/powerpoint/2010/main" val="40533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5E9EFF"/>
            </a:gs>
            <a:gs pos="100000">
              <a:srgbClr val="FFEBFA"/>
            </a:gs>
          </a:gsLst>
          <a:lin ang="5400000" scaled="1"/>
        </a:gra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3A6643E4-477B-044A-B1D8-A1FE05ED4DC1}"/>
              </a:ext>
            </a:extLst>
          </p:cNvPr>
          <p:cNvSpPr>
            <a:spLocks noGrp="1" noChangeArrowheads="1"/>
          </p:cNvSpPr>
          <p:nvPr>
            <p:ph type="title"/>
          </p:nvPr>
        </p:nvSpPr>
        <p:spPr bwMode="auto">
          <a:xfrm>
            <a:off x="503238" y="301625"/>
            <a:ext cx="9069387" cy="1258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6" name="Rectangle 2">
            <a:extLst>
              <a:ext uri="{FF2B5EF4-FFF2-40B4-BE49-F238E27FC236}">
                <a16:creationId xmlns:a16="http://schemas.microsoft.com/office/drawing/2014/main" id="{2ADDB637-4CBF-F54E-A542-DD08D5BF7BDB}"/>
              </a:ext>
            </a:extLst>
          </p:cNvPr>
          <p:cNvSpPr>
            <a:spLocks noGrp="1" noChangeArrowheads="1"/>
          </p:cNvSpPr>
          <p:nvPr>
            <p:ph type="body" idx="1"/>
          </p:nvPr>
        </p:nvSpPr>
        <p:spPr bwMode="auto">
          <a:xfrm>
            <a:off x="503238" y="1768475"/>
            <a:ext cx="9069387" cy="4987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1027" name="Text Box 3">
            <a:extLst>
              <a:ext uri="{FF2B5EF4-FFF2-40B4-BE49-F238E27FC236}">
                <a16:creationId xmlns:a16="http://schemas.microsoft.com/office/drawing/2014/main" id="{510D4D5E-EE97-FC43-A9C7-18686F535AA5}"/>
              </a:ext>
            </a:extLst>
          </p:cNvPr>
          <p:cNvSpPr txBox="1">
            <a:spLocks noChangeArrowheads="1"/>
          </p:cNvSpPr>
          <p:nvPr/>
        </p:nvSpPr>
        <p:spPr bwMode="auto">
          <a:xfrm>
            <a:off x="503238" y="6886575"/>
            <a:ext cx="2346325" cy="522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8" name="Text Box 4">
            <a:extLst>
              <a:ext uri="{FF2B5EF4-FFF2-40B4-BE49-F238E27FC236}">
                <a16:creationId xmlns:a16="http://schemas.microsoft.com/office/drawing/2014/main" id="{D6EE5A40-6104-FE47-BFBA-75D69C256F4C}"/>
              </a:ext>
            </a:extLst>
          </p:cNvPr>
          <p:cNvSpPr txBox="1">
            <a:spLocks noChangeArrowheads="1"/>
          </p:cNvSpPr>
          <p:nvPr/>
        </p:nvSpPr>
        <p:spPr bwMode="auto">
          <a:xfrm>
            <a:off x="3448050" y="6886575"/>
            <a:ext cx="3194050" cy="522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9" name="Rectangle 5">
            <a:extLst>
              <a:ext uri="{FF2B5EF4-FFF2-40B4-BE49-F238E27FC236}">
                <a16:creationId xmlns:a16="http://schemas.microsoft.com/office/drawing/2014/main" id="{F9AEDF8D-E221-0D4B-B2FE-2FEF4DD640B1}"/>
              </a:ext>
            </a:extLst>
          </p:cNvPr>
          <p:cNvSpPr>
            <a:spLocks noGrp="1" noChangeArrowheads="1"/>
          </p:cNvSpPr>
          <p:nvPr>
            <p:ph type="sldNum"/>
          </p:nvPr>
        </p:nvSpPr>
        <p:spPr bwMode="auto">
          <a:xfrm>
            <a:off x="7227888" y="6886575"/>
            <a:ext cx="2344737"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anose="02020603050405020304" pitchFamily="18" charset="0"/>
                <a:cs typeface="Lucida Sans Unicode" panose="020B0602030504020204" pitchFamily="34" charset="0"/>
              </a:defRPr>
            </a:lvl1pPr>
          </a:lstStyle>
          <a:p>
            <a:fld id="{9A9047C5-C448-E942-8E73-87431E44BEA4}"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lnSpc>
          <a:spcPct val="87000"/>
        </a:lnSpc>
        <a:spcBef>
          <a:spcPct val="0"/>
        </a:spcBef>
        <a:spcAft>
          <a:spcPct val="0"/>
        </a:spcAft>
        <a:buClr>
          <a:srgbClr val="000000"/>
        </a:buClr>
        <a:buSzPct val="45000"/>
        <a:buFont typeface="Wingdings" pitchFamily="2" charset="2"/>
        <a:defRPr sz="4400" kern="1200">
          <a:solidFill>
            <a:srgbClr val="000000"/>
          </a:solidFill>
          <a:latin typeface="+mj-lt"/>
          <a:ea typeface="+mj-ea"/>
          <a:cs typeface="+mj-cs"/>
        </a:defRPr>
      </a:lvl1pPr>
      <a:lvl2pPr algn="ctr" defTabSz="457200" rtl="0" eaLnBrk="0" fontAlgn="base" hangingPunct="0">
        <a:lnSpc>
          <a:spcPct val="87000"/>
        </a:lnSpc>
        <a:spcBef>
          <a:spcPct val="0"/>
        </a:spcBef>
        <a:spcAft>
          <a:spcPct val="0"/>
        </a:spcAft>
        <a:buClr>
          <a:srgbClr val="000000"/>
        </a:buClr>
        <a:buSzPct val="45000"/>
        <a:buFont typeface="Wingdings" pitchFamily="2" charset="2"/>
        <a:defRPr sz="4400">
          <a:solidFill>
            <a:srgbClr val="000000"/>
          </a:solidFill>
          <a:latin typeface="Arial" panose="020B0604020202020204" pitchFamily="34" charset="0"/>
          <a:ea typeface="MS Gothic" panose="020B0609070205080204" pitchFamily="49" charset="-128"/>
        </a:defRPr>
      </a:lvl2pPr>
      <a:lvl3pPr algn="ctr" defTabSz="457200" rtl="0" eaLnBrk="0" fontAlgn="base" hangingPunct="0">
        <a:lnSpc>
          <a:spcPct val="87000"/>
        </a:lnSpc>
        <a:spcBef>
          <a:spcPct val="0"/>
        </a:spcBef>
        <a:spcAft>
          <a:spcPct val="0"/>
        </a:spcAft>
        <a:buClr>
          <a:srgbClr val="000000"/>
        </a:buClr>
        <a:buSzPct val="45000"/>
        <a:buFont typeface="Wingdings" pitchFamily="2" charset="2"/>
        <a:defRPr sz="4400">
          <a:solidFill>
            <a:srgbClr val="000000"/>
          </a:solidFill>
          <a:latin typeface="Arial" panose="020B0604020202020204" pitchFamily="34" charset="0"/>
          <a:ea typeface="MS Gothic" panose="020B0609070205080204" pitchFamily="49" charset="-128"/>
        </a:defRPr>
      </a:lvl3pPr>
      <a:lvl4pPr algn="ctr" defTabSz="457200" rtl="0" eaLnBrk="0" fontAlgn="base" hangingPunct="0">
        <a:lnSpc>
          <a:spcPct val="87000"/>
        </a:lnSpc>
        <a:spcBef>
          <a:spcPct val="0"/>
        </a:spcBef>
        <a:spcAft>
          <a:spcPct val="0"/>
        </a:spcAft>
        <a:buClr>
          <a:srgbClr val="000000"/>
        </a:buClr>
        <a:buSzPct val="45000"/>
        <a:buFont typeface="Wingdings" pitchFamily="2" charset="2"/>
        <a:defRPr sz="4400">
          <a:solidFill>
            <a:srgbClr val="000000"/>
          </a:solidFill>
          <a:latin typeface="Arial" panose="020B0604020202020204" pitchFamily="34" charset="0"/>
          <a:ea typeface="MS Gothic" panose="020B0609070205080204" pitchFamily="49" charset="-128"/>
        </a:defRPr>
      </a:lvl4pPr>
      <a:lvl5pPr algn="ctr" defTabSz="457200" rtl="0" eaLnBrk="0" fontAlgn="base" hangingPunct="0">
        <a:lnSpc>
          <a:spcPct val="87000"/>
        </a:lnSpc>
        <a:spcBef>
          <a:spcPct val="0"/>
        </a:spcBef>
        <a:spcAft>
          <a:spcPct val="0"/>
        </a:spcAft>
        <a:buClr>
          <a:srgbClr val="000000"/>
        </a:buClr>
        <a:buSzPct val="45000"/>
        <a:buFont typeface="Wingdings" pitchFamily="2" charset="2"/>
        <a:defRPr sz="4400">
          <a:solidFill>
            <a:srgbClr val="000000"/>
          </a:solidFill>
          <a:latin typeface="Arial" panose="020B0604020202020204" pitchFamily="34" charset="0"/>
          <a:ea typeface="MS Gothic" panose="020B0609070205080204" pitchFamily="49" charset="-128"/>
        </a:defRPr>
      </a:lvl5pPr>
      <a:lvl6pPr marL="457200" algn="ctr" defTabSz="457200" rtl="0" eaLnBrk="0" fontAlgn="base" hangingPunct="0">
        <a:lnSpc>
          <a:spcPct val="87000"/>
        </a:lnSpc>
        <a:spcBef>
          <a:spcPct val="0"/>
        </a:spcBef>
        <a:spcAft>
          <a:spcPct val="0"/>
        </a:spcAft>
        <a:buClr>
          <a:srgbClr val="000000"/>
        </a:buClr>
        <a:buSzPct val="45000"/>
        <a:buFont typeface="Wingdings" pitchFamily="2" charset="2"/>
        <a:defRPr sz="4400">
          <a:solidFill>
            <a:srgbClr val="000000"/>
          </a:solidFill>
          <a:latin typeface="Arial" panose="020B0604020202020204" pitchFamily="34" charset="0"/>
          <a:ea typeface="MS Gothic" panose="020B0609070205080204" pitchFamily="49" charset="-128"/>
        </a:defRPr>
      </a:lvl6pPr>
      <a:lvl7pPr marL="914400" algn="ctr" defTabSz="457200" rtl="0" eaLnBrk="0" fontAlgn="base" hangingPunct="0">
        <a:lnSpc>
          <a:spcPct val="87000"/>
        </a:lnSpc>
        <a:spcBef>
          <a:spcPct val="0"/>
        </a:spcBef>
        <a:spcAft>
          <a:spcPct val="0"/>
        </a:spcAft>
        <a:buClr>
          <a:srgbClr val="000000"/>
        </a:buClr>
        <a:buSzPct val="45000"/>
        <a:buFont typeface="Wingdings" pitchFamily="2" charset="2"/>
        <a:defRPr sz="4400">
          <a:solidFill>
            <a:srgbClr val="000000"/>
          </a:solidFill>
          <a:latin typeface="Arial" panose="020B0604020202020204" pitchFamily="34" charset="0"/>
          <a:ea typeface="MS Gothic" panose="020B0609070205080204" pitchFamily="49" charset="-128"/>
        </a:defRPr>
      </a:lvl7pPr>
      <a:lvl8pPr marL="1371600" algn="ctr" defTabSz="457200" rtl="0" eaLnBrk="0" fontAlgn="base" hangingPunct="0">
        <a:lnSpc>
          <a:spcPct val="87000"/>
        </a:lnSpc>
        <a:spcBef>
          <a:spcPct val="0"/>
        </a:spcBef>
        <a:spcAft>
          <a:spcPct val="0"/>
        </a:spcAft>
        <a:buClr>
          <a:srgbClr val="000000"/>
        </a:buClr>
        <a:buSzPct val="45000"/>
        <a:buFont typeface="Wingdings" pitchFamily="2" charset="2"/>
        <a:defRPr sz="4400">
          <a:solidFill>
            <a:srgbClr val="000000"/>
          </a:solidFill>
          <a:latin typeface="Arial" panose="020B0604020202020204" pitchFamily="34" charset="0"/>
          <a:ea typeface="MS Gothic" panose="020B0609070205080204" pitchFamily="49" charset="-128"/>
        </a:defRPr>
      </a:lvl8pPr>
      <a:lvl9pPr marL="1828800" algn="ctr" defTabSz="457200" rtl="0" eaLnBrk="0" fontAlgn="base" hangingPunct="0">
        <a:lnSpc>
          <a:spcPct val="87000"/>
        </a:lnSpc>
        <a:spcBef>
          <a:spcPct val="0"/>
        </a:spcBef>
        <a:spcAft>
          <a:spcPct val="0"/>
        </a:spcAft>
        <a:buClr>
          <a:srgbClr val="000000"/>
        </a:buClr>
        <a:buSzPct val="45000"/>
        <a:buFont typeface="Wingdings" pitchFamily="2" charset="2"/>
        <a:defRPr sz="4400">
          <a:solidFill>
            <a:srgbClr val="000000"/>
          </a:solidFill>
          <a:latin typeface="Arial" panose="020B0604020202020204" pitchFamily="34" charset="0"/>
          <a:ea typeface="MS Gothic" panose="020B0609070205080204" pitchFamily="49" charset="-128"/>
        </a:defRPr>
      </a:lvl9pPr>
    </p:titleStyle>
    <p:bodyStyle>
      <a:lvl1pPr marL="430213" indent="-323850" algn="l" defTabSz="457200" rtl="0" eaLnBrk="0" fontAlgn="base" hangingPunct="0">
        <a:lnSpc>
          <a:spcPct val="87000"/>
        </a:lnSpc>
        <a:spcBef>
          <a:spcPct val="0"/>
        </a:spcBef>
        <a:spcAft>
          <a:spcPts val="1425"/>
        </a:spcAft>
        <a:buClr>
          <a:srgbClr val="000000"/>
        </a:buClr>
        <a:buSzPct val="45000"/>
        <a:buFont typeface="Wingdings" pitchFamily="2" charset="2"/>
        <a:buChar char=""/>
        <a:defRPr sz="3200" kern="1200">
          <a:solidFill>
            <a:srgbClr val="000000"/>
          </a:solidFill>
          <a:latin typeface="+mn-lt"/>
          <a:ea typeface="+mn-ea"/>
          <a:cs typeface="+mn-cs"/>
        </a:defRPr>
      </a:lvl1pPr>
      <a:lvl2pPr marL="862013" indent="-285750" algn="l" defTabSz="457200" rtl="0" eaLnBrk="0" fontAlgn="base" hangingPunct="0">
        <a:lnSpc>
          <a:spcPct val="87000"/>
        </a:lnSpc>
        <a:spcBef>
          <a:spcPct val="0"/>
        </a:spcBef>
        <a:spcAft>
          <a:spcPts val="1138"/>
        </a:spcAft>
        <a:buClr>
          <a:srgbClr val="000000"/>
        </a:buClr>
        <a:buSzPct val="75000"/>
        <a:buFont typeface="Symbol" pitchFamily="2" charset="2"/>
        <a:buChar char=""/>
        <a:defRPr sz="2800" kern="1200">
          <a:solidFill>
            <a:srgbClr val="000000"/>
          </a:solidFill>
          <a:latin typeface="+mn-lt"/>
          <a:ea typeface="+mn-ea"/>
          <a:cs typeface="+mn-cs"/>
        </a:defRPr>
      </a:lvl2pPr>
      <a:lvl3pPr marL="1293813" indent="-215900" algn="l" defTabSz="457200" rtl="0" eaLnBrk="0" fontAlgn="base" hangingPunct="0">
        <a:lnSpc>
          <a:spcPct val="87000"/>
        </a:lnSpc>
        <a:spcBef>
          <a:spcPct val="0"/>
        </a:spcBef>
        <a:spcAft>
          <a:spcPts val="850"/>
        </a:spcAft>
        <a:buClr>
          <a:srgbClr val="000000"/>
        </a:buClr>
        <a:buSzPct val="45000"/>
        <a:buFont typeface="Wingdings" pitchFamily="2" charset="2"/>
        <a:buChar char=""/>
        <a:defRPr sz="2400" kern="1200">
          <a:solidFill>
            <a:srgbClr val="000000"/>
          </a:solidFill>
          <a:latin typeface="+mn-lt"/>
          <a:ea typeface="+mn-ea"/>
          <a:cs typeface="+mn-cs"/>
        </a:defRPr>
      </a:lvl3pPr>
      <a:lvl4pPr marL="1725613" indent="-214313" algn="l" defTabSz="457200" rtl="0" eaLnBrk="0" fontAlgn="base" hangingPunct="0">
        <a:lnSpc>
          <a:spcPct val="87000"/>
        </a:lnSpc>
        <a:spcBef>
          <a:spcPct val="0"/>
        </a:spcBef>
        <a:spcAft>
          <a:spcPts val="575"/>
        </a:spcAft>
        <a:buClr>
          <a:srgbClr val="000000"/>
        </a:buClr>
        <a:buSzPct val="75000"/>
        <a:buFont typeface="Symbol" pitchFamily="2" charset="2"/>
        <a:buChar char=""/>
        <a:defRPr sz="2000" kern="1200">
          <a:solidFill>
            <a:srgbClr val="000000"/>
          </a:solidFill>
          <a:latin typeface="+mn-lt"/>
          <a:ea typeface="+mn-ea"/>
          <a:cs typeface="+mn-cs"/>
        </a:defRPr>
      </a:lvl4pPr>
      <a:lvl5pPr marL="2157413" indent="-215900" algn="l" defTabSz="457200" rtl="0" eaLnBrk="0" fontAlgn="base" hangingPunct="0">
        <a:lnSpc>
          <a:spcPct val="87000"/>
        </a:lnSpc>
        <a:spcBef>
          <a:spcPct val="0"/>
        </a:spcBef>
        <a:spcAft>
          <a:spcPts val="288"/>
        </a:spcAft>
        <a:buClr>
          <a:srgbClr val="000000"/>
        </a:buClr>
        <a:buSzPct val="45000"/>
        <a:buFont typeface="Wingdings" pitchFamily="2" charset="2"/>
        <a:buChar char=""/>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a:extLst>
              <a:ext uri="{FF2B5EF4-FFF2-40B4-BE49-F238E27FC236}">
                <a16:creationId xmlns:a16="http://schemas.microsoft.com/office/drawing/2014/main" id="{F55028C7-4997-2B44-BF6A-DEA47883ADA8}"/>
              </a:ext>
            </a:extLst>
          </p:cNvPr>
          <p:cNvSpPr txBox="1">
            <a:spLocks noChangeArrowheads="1"/>
          </p:cNvSpPr>
          <p:nvPr/>
        </p:nvSpPr>
        <p:spPr bwMode="auto">
          <a:xfrm>
            <a:off x="503238" y="307975"/>
            <a:ext cx="9072562" cy="2665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algn="ctr">
              <a:lnSpc>
                <a:spcPct val="93000"/>
              </a:lnSpc>
            </a:pPr>
            <a:r>
              <a:rPr lang="en-GB" altLang="en-US" sz="4400" dirty="0"/>
              <a:t>Testing Real-Time Software Systems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a:extLst>
              <a:ext uri="{FF2B5EF4-FFF2-40B4-BE49-F238E27FC236}">
                <a16:creationId xmlns:a16="http://schemas.microsoft.com/office/drawing/2014/main" id="{A8587FF3-24E9-614F-B22E-D0668D80977F}"/>
              </a:ext>
            </a:extLst>
          </p:cNvPr>
          <p:cNvSpPr txBox="1">
            <a:spLocks noChangeArrowheads="1"/>
          </p:cNvSpPr>
          <p:nvPr/>
        </p:nvSpPr>
        <p:spPr bwMode="auto">
          <a:xfrm>
            <a:off x="503238" y="301625"/>
            <a:ext cx="9070975"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algn="ctr">
              <a:lnSpc>
                <a:spcPct val="93000"/>
              </a:lnSpc>
            </a:pPr>
            <a:r>
              <a:rPr lang="en-GB" altLang="en-US" sz="4400"/>
              <a:t>Testing Timeliness</a:t>
            </a:r>
          </a:p>
        </p:txBody>
      </p:sp>
      <p:sp>
        <p:nvSpPr>
          <p:cNvPr id="11266" name="Text Box 2">
            <a:extLst>
              <a:ext uri="{FF2B5EF4-FFF2-40B4-BE49-F238E27FC236}">
                <a16:creationId xmlns:a16="http://schemas.microsoft.com/office/drawing/2014/main" id="{34768E95-0058-FC43-93CC-54B14ECF5394}"/>
              </a:ext>
            </a:extLst>
          </p:cNvPr>
          <p:cNvSpPr txBox="1">
            <a:spLocks noChangeArrowheads="1"/>
          </p:cNvSpPr>
          <p:nvPr/>
        </p:nvSpPr>
        <p:spPr bwMode="auto">
          <a:xfrm>
            <a:off x="503238" y="1768475"/>
            <a:ext cx="9070975" cy="4989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0213" indent="-32385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1pPr>
            <a:lvl2pPr marL="862013" indent="-28575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2pPr>
            <a:lvl3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3pPr>
            <a:lvl4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4pPr>
            <a:lvl5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9pPr>
          </a:lstStyle>
          <a:p>
            <a:pPr>
              <a:lnSpc>
                <a:spcPct val="93000"/>
              </a:lnSpc>
              <a:spcAft>
                <a:spcPts val="1425"/>
              </a:spcAft>
              <a:buFont typeface="Wingdings" pitchFamily="2" charset="2"/>
              <a:buChar char=""/>
            </a:pPr>
            <a:r>
              <a:rPr lang="en-GB" altLang="en-US" sz="3200"/>
              <a:t>Often difficult to use standard test criteria, since they rarely consider real-time information in test case generation</a:t>
            </a:r>
          </a:p>
          <a:p>
            <a:pPr>
              <a:lnSpc>
                <a:spcPct val="93000"/>
              </a:lnSpc>
              <a:spcAft>
                <a:spcPts val="1425"/>
              </a:spcAft>
              <a:buFont typeface="Wingdings" pitchFamily="2" charset="2"/>
              <a:buChar char=""/>
            </a:pPr>
            <a:r>
              <a:rPr lang="en-GB" altLang="en-US" sz="3200"/>
              <a:t>Traditionally timeliness is analyzed via scheduling analysis or regulated via admission control schemes</a:t>
            </a:r>
          </a:p>
          <a:p>
            <a:pPr lvl="1">
              <a:lnSpc>
                <a:spcPct val="93000"/>
              </a:lnSpc>
              <a:spcAft>
                <a:spcPts val="1138"/>
              </a:spcAft>
              <a:buSzPct val="75000"/>
              <a:buFont typeface="Symbol" pitchFamily="2" charset="2"/>
              <a:buChar char=""/>
            </a:pPr>
            <a:r>
              <a:rPr lang="en-GB" altLang="en-US" sz="2800"/>
              <a:t>For these to work, assumptions about tasks and activation patterns must always be maintained</a:t>
            </a:r>
          </a:p>
          <a:p>
            <a:pPr lvl="1">
              <a:lnSpc>
                <a:spcPct val="93000"/>
              </a:lnSpc>
              <a:spcAft>
                <a:spcPts val="1138"/>
              </a:spcAft>
              <a:buSzPct val="75000"/>
              <a:buFont typeface="Symbol" pitchFamily="2" charset="2"/>
              <a:buChar char=""/>
            </a:pPr>
            <a:r>
              <a:rPr lang="en-GB" altLang="en-US" sz="2800"/>
              <a:t>Analysis is often complex</a:t>
            </a:r>
          </a:p>
          <a:p>
            <a:pPr lvl="1">
              <a:lnSpc>
                <a:spcPct val="93000"/>
              </a:lnSpc>
              <a:spcAft>
                <a:spcPts val="1138"/>
              </a:spcAft>
              <a:buSzPct val="75000"/>
              <a:buFont typeface="Symbol" pitchFamily="2" charset="2"/>
              <a:buChar char=""/>
            </a:pPr>
            <a:r>
              <a:rPr lang="en-GB" altLang="en-US" sz="2800"/>
              <a:t>Challenge is to find the inputs that will cause faults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32FA6A4F-BBE8-594E-A996-D2AF688C35E0}"/>
              </a:ext>
            </a:extLst>
          </p:cNvPr>
          <p:cNvSpPr>
            <a:spLocks noGrp="1" noChangeArrowheads="1"/>
          </p:cNvSpPr>
          <p:nvPr>
            <p:ph type="title"/>
          </p:nvPr>
        </p:nvSpPr>
        <p:spPr>
          <a:xfrm>
            <a:off x="503238" y="301625"/>
            <a:ext cx="9070975" cy="1262063"/>
          </a:xfrm>
          <a:ln/>
        </p:spPr>
        <p:txBody>
          <a:bodyPr/>
          <a:lstStyle/>
          <a:p>
            <a:pPr eaLnBrk="1">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t>Testing Timeliness</a:t>
            </a:r>
          </a:p>
        </p:txBody>
      </p:sp>
      <p:sp>
        <p:nvSpPr>
          <p:cNvPr id="12290" name="Rectangle 2">
            <a:extLst>
              <a:ext uri="{FF2B5EF4-FFF2-40B4-BE49-F238E27FC236}">
                <a16:creationId xmlns:a16="http://schemas.microsoft.com/office/drawing/2014/main" id="{71992480-303F-834A-8D60-967B2E9B95D2}"/>
              </a:ext>
            </a:extLst>
          </p:cNvPr>
          <p:cNvSpPr>
            <a:spLocks noGrp="1" noChangeArrowheads="1"/>
          </p:cNvSpPr>
          <p:nvPr>
            <p:ph type="body" idx="1"/>
          </p:nvPr>
        </p:nvSpPr>
        <p:spPr>
          <a:xfrm>
            <a:off x="503238" y="1768475"/>
            <a:ext cx="9070975" cy="4989513"/>
          </a:xfrm>
          <a:ln/>
        </p:spPr>
        <p:txBody>
          <a:bodyPr/>
          <a:lstStyle/>
          <a:p>
            <a:pPr eaLnBrk="1">
              <a:lnSpc>
                <a:spcPct val="93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a:t>Typically, testing uses formal models of the software</a:t>
            </a:r>
          </a:p>
          <a:p>
            <a:pPr lvl="1" eaLnBrk="1">
              <a:lnSpc>
                <a:spcPct val="93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i="1"/>
              <a:t>Constraint graphs – </a:t>
            </a:r>
            <a:r>
              <a:rPr lang="en-GB" altLang="en-US"/>
              <a:t>used to specify time constraints on system inputs</a:t>
            </a:r>
          </a:p>
          <a:p>
            <a:pPr lvl="1" eaLnBrk="1">
              <a:lnSpc>
                <a:spcPct val="93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i="1"/>
              <a:t>Temporal logic – </a:t>
            </a:r>
            <a:r>
              <a:rPr lang="en-GB" altLang="en-US"/>
              <a:t>test case elements are pairs of timed inputs and outputs, which can then be combined and shifted in time to create many test cases.  However, the number of pairs needed expands quickly as the program complexity increases (size, number of constraints, etc.)</a:t>
            </a:r>
            <a:r>
              <a:rPr lang="ar-SA" altLang="en-US">
                <a:cs typeface="Arial" panose="020B0604020202020204" pitchFamily="34" charset="0"/>
              </a:rPr>
              <a:t>‏</a:t>
            </a:r>
            <a:endParaRPr lang="en-GB" alt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D2F16EB0-4FAD-354F-AA41-43B8BCD82441}"/>
              </a:ext>
            </a:extLst>
          </p:cNvPr>
          <p:cNvSpPr>
            <a:spLocks noGrp="1" noChangeArrowheads="1"/>
          </p:cNvSpPr>
          <p:nvPr>
            <p:ph type="title"/>
          </p:nvPr>
        </p:nvSpPr>
        <p:spPr>
          <a:xfrm>
            <a:off x="503238" y="346075"/>
            <a:ext cx="9070975" cy="1171575"/>
          </a:xfrm>
          <a:ln/>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t>Testing Timeliness</a:t>
            </a:r>
          </a:p>
        </p:txBody>
      </p:sp>
      <p:sp>
        <p:nvSpPr>
          <p:cNvPr id="13314" name="Rectangle 2">
            <a:extLst>
              <a:ext uri="{FF2B5EF4-FFF2-40B4-BE49-F238E27FC236}">
                <a16:creationId xmlns:a16="http://schemas.microsoft.com/office/drawing/2014/main" id="{CED29F4C-6452-FD4A-98F8-EC15E0116051}"/>
              </a:ext>
            </a:extLst>
          </p:cNvPr>
          <p:cNvSpPr>
            <a:spLocks noGrp="1" noChangeArrowheads="1"/>
          </p:cNvSpPr>
          <p:nvPr>
            <p:ph type="body" idx="1"/>
          </p:nvPr>
        </p:nvSpPr>
        <p:spPr>
          <a:xfrm>
            <a:off x="503238" y="1768475"/>
            <a:ext cx="9070975" cy="4899025"/>
          </a:xfrm>
          <a:ln/>
        </p:spPr>
        <p:txBody>
          <a:bodyPr/>
          <a:lstStyle/>
          <a:p>
            <a:pPr lvl="1">
              <a:tabLst>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 pos="9598025" algn="l"/>
              </a:tabLst>
            </a:pPr>
            <a:r>
              <a:rPr lang="en-GB" altLang="en-US" i="1"/>
              <a:t>Timed automata – </a:t>
            </a:r>
            <a:r>
              <a:rPr lang="en-GB" altLang="en-US"/>
              <a:t>verifies sequences of timed action transactions via reliability analysis to determine which transactions should be tested.  Again suffers from rapid expansion of states for large programs, which can be reduced somewhat using various sampling techniques.</a:t>
            </a:r>
          </a:p>
          <a:p>
            <a:pPr lvl="1" eaLnBrk="1">
              <a:tabLst>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 pos="9598025" algn="l"/>
              </a:tabLst>
            </a:pPr>
            <a:r>
              <a:rPr lang="en-GB" altLang="en-US"/>
              <a:t>These and other modeling approaches are generally based on graph criteria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a:extLst>
              <a:ext uri="{FF2B5EF4-FFF2-40B4-BE49-F238E27FC236}">
                <a16:creationId xmlns:a16="http://schemas.microsoft.com/office/drawing/2014/main" id="{81657CC3-18CB-BF4E-881D-40430E5CC8AC}"/>
              </a:ext>
            </a:extLst>
          </p:cNvPr>
          <p:cNvSpPr txBox="1">
            <a:spLocks noChangeArrowheads="1"/>
          </p:cNvSpPr>
          <p:nvPr/>
        </p:nvSpPr>
        <p:spPr bwMode="auto">
          <a:xfrm>
            <a:off x="503238" y="301625"/>
            <a:ext cx="9070975"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algn="ctr">
              <a:lnSpc>
                <a:spcPct val="93000"/>
              </a:lnSpc>
            </a:pPr>
            <a:r>
              <a:rPr lang="en-GB" altLang="en-US" sz="4400"/>
              <a:t>Testing Timeliness</a:t>
            </a:r>
          </a:p>
        </p:txBody>
      </p:sp>
      <p:sp>
        <p:nvSpPr>
          <p:cNvPr id="14338" name="Text Box 2">
            <a:extLst>
              <a:ext uri="{FF2B5EF4-FFF2-40B4-BE49-F238E27FC236}">
                <a16:creationId xmlns:a16="http://schemas.microsoft.com/office/drawing/2014/main" id="{AB909AA4-F657-8D48-9B27-E79DA3C6AD7F}"/>
              </a:ext>
            </a:extLst>
          </p:cNvPr>
          <p:cNvSpPr txBox="1">
            <a:spLocks noChangeArrowheads="1"/>
          </p:cNvSpPr>
          <p:nvPr/>
        </p:nvSpPr>
        <p:spPr bwMode="auto">
          <a:xfrm>
            <a:off x="503238" y="1768475"/>
            <a:ext cx="9070975" cy="4989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0213" indent="-32385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1pPr>
            <a:lvl2pPr marL="862013" indent="-28575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2pPr>
            <a:lvl3pPr marL="1293813">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3pPr>
            <a:lvl4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4pPr>
            <a:lvl5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9pPr>
          </a:lstStyle>
          <a:p>
            <a:pPr>
              <a:lnSpc>
                <a:spcPct val="93000"/>
              </a:lnSpc>
              <a:spcAft>
                <a:spcPts val="1425"/>
              </a:spcAft>
              <a:buFont typeface="Wingdings" pitchFamily="2" charset="2"/>
              <a:buChar char=""/>
            </a:pPr>
            <a:r>
              <a:rPr lang="en-GB" altLang="en-US" sz="3200"/>
              <a:t>Another approach based on mutation testing</a:t>
            </a:r>
          </a:p>
          <a:p>
            <a:pPr lvl="1">
              <a:lnSpc>
                <a:spcPct val="93000"/>
              </a:lnSpc>
              <a:spcAft>
                <a:spcPts val="1138"/>
              </a:spcAft>
              <a:buSzPct val="75000"/>
              <a:buFont typeface="Symbol" pitchFamily="2" charset="2"/>
              <a:buChar char=""/>
            </a:pPr>
            <a:r>
              <a:rPr lang="en-GB" altLang="en-US" sz="2800"/>
              <a:t>Potential faults modeled as mutation operators, goal is to find those that have the potential to violate timeliness so test cases can be constructed for those mutants</a:t>
            </a:r>
          </a:p>
          <a:p>
            <a:pPr lvl="1">
              <a:lnSpc>
                <a:spcPct val="93000"/>
              </a:lnSpc>
              <a:spcAft>
                <a:spcPts val="1138"/>
              </a:spcAft>
              <a:buSzPct val="75000"/>
              <a:buFont typeface="Symbol" pitchFamily="2" charset="2"/>
              <a:buChar char=""/>
            </a:pPr>
            <a:r>
              <a:rPr lang="en-GB" altLang="en-US" sz="2800"/>
              <a:t>Examples:</a:t>
            </a:r>
          </a:p>
          <a:p>
            <a:pPr lvl="2">
              <a:lnSpc>
                <a:spcPct val="93000"/>
              </a:lnSpc>
              <a:spcAft>
                <a:spcPts val="850"/>
              </a:spcAft>
              <a:buFont typeface="Wingdings" pitchFamily="2" charset="2"/>
              <a:buChar char=""/>
            </a:pPr>
            <a:r>
              <a:rPr lang="en-GB" altLang="en-US" sz="2400"/>
              <a:t>Task set mutation operator: changes the point in time when a resource is taken</a:t>
            </a:r>
          </a:p>
          <a:p>
            <a:pPr lvl="2">
              <a:lnSpc>
                <a:spcPct val="93000"/>
              </a:lnSpc>
              <a:spcAft>
                <a:spcPts val="850"/>
              </a:spcAft>
              <a:buFont typeface="Wingdings" pitchFamily="2" charset="2"/>
              <a:buChar char=""/>
            </a:pPr>
            <a:r>
              <a:rPr lang="en-GB" altLang="en-US" sz="2400"/>
              <a:t>Precedence constraint mutation operator: adds/removes precedence relations between pairs of tasks</a:t>
            </a:r>
          </a:p>
          <a:p>
            <a:pPr>
              <a:lnSpc>
                <a:spcPct val="93000"/>
              </a:lnSpc>
              <a:spcAft>
                <a:spcPts val="1425"/>
              </a:spcAft>
            </a:pPr>
            <a:endParaRPr lang="en-GB" altLang="en-US" sz="320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a:extLst>
              <a:ext uri="{FF2B5EF4-FFF2-40B4-BE49-F238E27FC236}">
                <a16:creationId xmlns:a16="http://schemas.microsoft.com/office/drawing/2014/main" id="{3EF77568-8130-3B4F-83AB-5C2DC7712CFD}"/>
              </a:ext>
            </a:extLst>
          </p:cNvPr>
          <p:cNvSpPr>
            <a:spLocks noGrp="1"/>
          </p:cNvSpPr>
          <p:nvPr>
            <p:ph type="ctrTitle"/>
          </p:nvPr>
        </p:nvSpPr>
        <p:spPr/>
        <p:txBody>
          <a:bodyPr/>
          <a:lstStyle/>
          <a:p>
            <a:pPr eaLnBrk="1" hangingPunct="1"/>
            <a:r>
              <a:rPr lang="en-US" altLang="en-US">
                <a:ea typeface="ＭＳ Ｐゴシック" panose="020B0600070205080204" pitchFamily="34" charset="-128"/>
              </a:rPr>
              <a:t>An Example of A Real-Time Reactive System</a:t>
            </a:r>
          </a:p>
        </p:txBody>
      </p:sp>
    </p:spTree>
    <p:extLst>
      <p:ext uri="{BB962C8B-B14F-4D97-AF65-F5344CB8AC3E}">
        <p14:creationId xmlns:p14="http://schemas.microsoft.com/office/powerpoint/2010/main" val="2208038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FFF7A702-56AC-7944-8DC7-28B8C430BA54}"/>
              </a:ext>
            </a:extLst>
          </p:cNvPr>
          <p:cNvSpPr>
            <a:spLocks noGrp="1"/>
          </p:cNvSpPr>
          <p:nvPr>
            <p:ph type="title"/>
          </p:nvPr>
        </p:nvSpPr>
        <p:spPr/>
        <p:txBody>
          <a:bodyPr/>
          <a:lstStyle/>
          <a:p>
            <a:pPr eaLnBrk="1" hangingPunct="1"/>
            <a:r>
              <a:rPr lang="en-US" altLang="en-US">
                <a:ea typeface="ＭＳ Ｐゴシック" panose="020B0600070205080204" pitchFamily="34" charset="-128"/>
              </a:rPr>
              <a:t>A Bench-mark Example</a:t>
            </a:r>
          </a:p>
        </p:txBody>
      </p:sp>
      <p:pic>
        <p:nvPicPr>
          <p:cNvPr id="16386" name="Picture 3" descr="r3.tiff">
            <a:extLst>
              <a:ext uri="{FF2B5EF4-FFF2-40B4-BE49-F238E27FC236}">
                <a16:creationId xmlns:a16="http://schemas.microsoft.com/office/drawing/2014/main" id="{81AF7948-96E7-9C4E-8750-5A70B40196E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4507" y="1595931"/>
            <a:ext cx="9239603" cy="5375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4729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14C1400B-4A0B-194C-A16C-B74EFAD34611}"/>
              </a:ext>
            </a:extLst>
          </p:cNvPr>
          <p:cNvSpPr>
            <a:spLocks noGrp="1"/>
          </p:cNvSpPr>
          <p:nvPr>
            <p:ph type="title"/>
          </p:nvPr>
        </p:nvSpPr>
        <p:spPr/>
        <p:txBody>
          <a:bodyPr/>
          <a:lstStyle/>
          <a:p>
            <a:pPr eaLnBrk="1" hangingPunct="1"/>
            <a:r>
              <a:rPr lang="en-US" altLang="en-US">
                <a:ea typeface="ＭＳ Ｐゴシック" panose="020B0600070205080204" pitchFamily="34" charset="-128"/>
              </a:rPr>
              <a:t>Railroad Crossing</a:t>
            </a:r>
          </a:p>
        </p:txBody>
      </p:sp>
      <p:sp>
        <p:nvSpPr>
          <p:cNvPr id="17410" name="Content Placeholder 2">
            <a:extLst>
              <a:ext uri="{FF2B5EF4-FFF2-40B4-BE49-F238E27FC236}">
                <a16:creationId xmlns:a16="http://schemas.microsoft.com/office/drawing/2014/main" id="{499802BC-416B-0B45-8D2A-C78EA0AE6725}"/>
              </a:ext>
            </a:extLst>
          </p:cNvPr>
          <p:cNvSpPr>
            <a:spLocks noGrp="1"/>
          </p:cNvSpPr>
          <p:nvPr>
            <p:ph idx="1"/>
          </p:nvPr>
        </p:nvSpPr>
        <p:spPr/>
        <p:txBody>
          <a:bodyPr/>
          <a:lstStyle/>
          <a:p>
            <a:pPr eaLnBrk="1" hangingPunct="1">
              <a:lnSpc>
                <a:spcPct val="90000"/>
              </a:lnSpc>
            </a:pPr>
            <a:r>
              <a:rPr lang="en-US" altLang="en-US">
                <a:ea typeface="ＭＳ Ｐゴシック" panose="020B0600070205080204" pitchFamily="34" charset="-128"/>
              </a:rPr>
              <a:t>Several trains may cross one or more gates independently and simultaneously using non-overlapping tracks</a:t>
            </a:r>
          </a:p>
          <a:p>
            <a:pPr eaLnBrk="1" hangingPunct="1">
              <a:lnSpc>
                <a:spcPct val="90000"/>
              </a:lnSpc>
            </a:pPr>
            <a:r>
              <a:rPr lang="en-US" altLang="en-US">
                <a:ea typeface="ＭＳ Ｐゴシック" panose="020B0600070205080204" pitchFamily="34" charset="-128"/>
              </a:rPr>
              <a:t>A train chooses the gate it intends to cross, and sends a request for entering the gate.</a:t>
            </a:r>
          </a:p>
          <a:p>
            <a:pPr eaLnBrk="1" hangingPunct="1">
              <a:lnSpc>
                <a:spcPct val="90000"/>
              </a:lnSpc>
            </a:pPr>
            <a:r>
              <a:rPr lang="en-US" altLang="en-US">
                <a:ea typeface="ＭＳ Ｐゴシック" panose="020B0600070205080204" pitchFamily="34" charset="-128"/>
              </a:rPr>
              <a:t>The controlling system monitoring that gate receives the message and closes the gate. The system monitors the gate until no more train remains, then opens the gate</a:t>
            </a:r>
          </a:p>
        </p:txBody>
      </p:sp>
    </p:spTree>
    <p:extLst>
      <p:ext uri="{BB962C8B-B14F-4D97-AF65-F5344CB8AC3E}">
        <p14:creationId xmlns:p14="http://schemas.microsoft.com/office/powerpoint/2010/main" val="174615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73BA7301-39F8-5147-98E6-D342DD974DAE}"/>
              </a:ext>
            </a:extLst>
          </p:cNvPr>
          <p:cNvSpPr>
            <a:spLocks noGrp="1"/>
          </p:cNvSpPr>
          <p:nvPr>
            <p:ph type="title"/>
          </p:nvPr>
        </p:nvSpPr>
        <p:spPr/>
        <p:txBody>
          <a:bodyPr/>
          <a:lstStyle/>
          <a:p>
            <a:pPr eaLnBrk="1" hangingPunct="1"/>
            <a:r>
              <a:rPr lang="en-US" altLang="en-US" sz="4409">
                <a:ea typeface="ＭＳ Ｐゴシック" panose="020B0600070205080204" pitchFamily="34" charset="-128"/>
              </a:rPr>
              <a:t>Scenario for “One Train, One gate and One Controller”</a:t>
            </a:r>
          </a:p>
        </p:txBody>
      </p:sp>
      <p:pic>
        <p:nvPicPr>
          <p:cNvPr id="18434" name="Picture 3" descr="r4.tiff">
            <a:extLst>
              <a:ext uri="{FF2B5EF4-FFF2-40B4-BE49-F238E27FC236}">
                <a16:creationId xmlns:a16="http://schemas.microsoft.com/office/drawing/2014/main" id="{5AE29DCD-07A8-7249-80DE-D947AB36958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39912" y="1749923"/>
            <a:ext cx="7391399" cy="5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1737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31E05FB8-EDB0-404A-99C1-07BD34AAAA2A}"/>
              </a:ext>
            </a:extLst>
          </p:cNvPr>
          <p:cNvSpPr>
            <a:spLocks noGrp="1"/>
          </p:cNvSpPr>
          <p:nvPr>
            <p:ph type="title"/>
          </p:nvPr>
        </p:nvSpPr>
        <p:spPr/>
        <p:txBody>
          <a:bodyPr/>
          <a:lstStyle/>
          <a:p>
            <a:pPr eaLnBrk="1" hangingPunct="1"/>
            <a:r>
              <a:rPr lang="en-US" altLang="en-US">
                <a:ea typeface="ＭＳ Ｐゴシック" panose="020B0600070205080204" pitchFamily="34" charset="-128"/>
              </a:rPr>
              <a:t>Timing Constraints</a:t>
            </a:r>
          </a:p>
        </p:txBody>
      </p:sp>
      <p:pic>
        <p:nvPicPr>
          <p:cNvPr id="19458" name="Picture 3" descr="r5.tiff">
            <a:extLst>
              <a:ext uri="{FF2B5EF4-FFF2-40B4-BE49-F238E27FC236}">
                <a16:creationId xmlns:a16="http://schemas.microsoft.com/office/drawing/2014/main" id="{7460427E-D2DB-554C-A01F-DF9E357BF05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4504" y="1567932"/>
            <a:ext cx="8931616" cy="46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9492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C3E457E5-C5DB-0841-B7CE-F528D82CB151}"/>
              </a:ext>
            </a:extLst>
          </p:cNvPr>
          <p:cNvSpPr>
            <a:spLocks noGrp="1"/>
          </p:cNvSpPr>
          <p:nvPr>
            <p:ph type="title"/>
          </p:nvPr>
        </p:nvSpPr>
        <p:spPr/>
        <p:txBody>
          <a:bodyPr/>
          <a:lstStyle/>
          <a:p>
            <a:pPr eaLnBrk="1" hangingPunct="1"/>
            <a:r>
              <a:rPr lang="en-US" altLang="en-US">
                <a:ea typeface="ＭＳ Ｐゴシック" panose="020B0600070205080204" pitchFamily="34" charset="-128"/>
              </a:rPr>
              <a:t>Timing Constraints –cont.</a:t>
            </a:r>
          </a:p>
        </p:txBody>
      </p:sp>
      <p:pic>
        <p:nvPicPr>
          <p:cNvPr id="20482" name="Picture 3" descr="r6.tiff">
            <a:extLst>
              <a:ext uri="{FF2B5EF4-FFF2-40B4-BE49-F238E27FC236}">
                <a16:creationId xmlns:a16="http://schemas.microsoft.com/office/drawing/2014/main" id="{7D62D453-7722-E348-9AA1-F72141898EB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506" y="2183906"/>
            <a:ext cx="9001613" cy="1805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1101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a:extLst>
              <a:ext uri="{FF2B5EF4-FFF2-40B4-BE49-F238E27FC236}">
                <a16:creationId xmlns:a16="http://schemas.microsoft.com/office/drawing/2014/main" id="{5CA1224D-912A-5F4C-B458-0DCCAA8BD68F}"/>
              </a:ext>
            </a:extLst>
          </p:cNvPr>
          <p:cNvSpPr txBox="1">
            <a:spLocks noChangeArrowheads="1"/>
          </p:cNvSpPr>
          <p:nvPr/>
        </p:nvSpPr>
        <p:spPr bwMode="auto">
          <a:xfrm>
            <a:off x="503238" y="301625"/>
            <a:ext cx="9072562" cy="1263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algn="ctr">
              <a:lnSpc>
                <a:spcPct val="93000"/>
              </a:lnSpc>
            </a:pPr>
            <a:r>
              <a:rPr lang="en-GB" altLang="en-US" sz="4400"/>
              <a:t>Overview – What is a real-time system?</a:t>
            </a:r>
          </a:p>
        </p:txBody>
      </p:sp>
      <p:sp>
        <p:nvSpPr>
          <p:cNvPr id="4098" name="Text Box 2">
            <a:extLst>
              <a:ext uri="{FF2B5EF4-FFF2-40B4-BE49-F238E27FC236}">
                <a16:creationId xmlns:a16="http://schemas.microsoft.com/office/drawing/2014/main" id="{02795750-2AF5-504A-9C6C-BC637538AF83}"/>
              </a:ext>
            </a:extLst>
          </p:cNvPr>
          <p:cNvSpPr txBox="1">
            <a:spLocks noChangeArrowheads="1"/>
          </p:cNvSpPr>
          <p:nvPr/>
        </p:nvSpPr>
        <p:spPr bwMode="auto">
          <a:xfrm>
            <a:off x="503238" y="1768475"/>
            <a:ext cx="9072562" cy="499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0213" indent="-32385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1pPr>
            <a:lvl2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2pPr>
            <a:lvl3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3pPr>
            <a:lvl4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4pPr>
            <a:lvl5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9pPr>
          </a:lstStyle>
          <a:p>
            <a:pPr>
              <a:lnSpc>
                <a:spcPct val="93000"/>
              </a:lnSpc>
              <a:spcAft>
                <a:spcPts val="1425"/>
              </a:spcAft>
              <a:buFont typeface="Wingdings" pitchFamily="2" charset="2"/>
              <a:buChar char=""/>
            </a:pPr>
            <a:r>
              <a:rPr lang="en-GB" altLang="en-US" sz="3200"/>
              <a:t>Must respond to external input within a finite and specified period of time</a:t>
            </a:r>
          </a:p>
          <a:p>
            <a:pPr>
              <a:lnSpc>
                <a:spcPct val="93000"/>
              </a:lnSpc>
              <a:spcAft>
                <a:spcPts val="1425"/>
              </a:spcAft>
              <a:buFont typeface="Wingdings" pitchFamily="2" charset="2"/>
              <a:buChar char=""/>
            </a:pPr>
            <a:r>
              <a:rPr lang="en-GB" altLang="en-US" sz="3200"/>
              <a:t>Often are embedded systems, designed for a dedicated platform and application</a:t>
            </a:r>
          </a:p>
          <a:p>
            <a:pPr>
              <a:lnSpc>
                <a:spcPct val="93000"/>
              </a:lnSpc>
              <a:spcAft>
                <a:spcPts val="1425"/>
              </a:spcAft>
              <a:buFont typeface="Wingdings" pitchFamily="2" charset="2"/>
              <a:buChar char=""/>
            </a:pPr>
            <a:r>
              <a:rPr lang="en-GB" altLang="en-US" sz="3200"/>
              <a:t>Sometimes called </a:t>
            </a:r>
            <a:r>
              <a:rPr lang="en-GB" altLang="en-US" sz="3200" i="1"/>
              <a:t>reactive </a:t>
            </a:r>
            <a:r>
              <a:rPr lang="en-GB" altLang="en-US" sz="3200"/>
              <a:t>systems because they react to changes in their environment (the other systems and processes they interact with)</a:t>
            </a:r>
            <a:r>
              <a:rPr lang="ar-SA" altLang="en-US" sz="3200" i="1">
                <a:cs typeface="Arial" panose="020B0604020202020204" pitchFamily="34" charset="0"/>
              </a:rPr>
              <a:t>‏</a:t>
            </a:r>
            <a:endParaRPr lang="en-GB" altLang="en-US" sz="3200" i="1">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3C6F5-15A7-2847-889E-5D1D048A56CB}"/>
              </a:ext>
            </a:extLst>
          </p:cNvPr>
          <p:cNvSpPr>
            <a:spLocks noGrp="1"/>
          </p:cNvSpPr>
          <p:nvPr>
            <p:ph type="title"/>
          </p:nvPr>
        </p:nvSpPr>
        <p:spPr/>
        <p:txBody>
          <a:bodyPr/>
          <a:lstStyle/>
          <a:p>
            <a:r>
              <a:rPr lang="en-US" dirty="0"/>
              <a:t>Class Diagram</a:t>
            </a:r>
          </a:p>
        </p:txBody>
      </p:sp>
      <p:pic>
        <p:nvPicPr>
          <p:cNvPr id="5" name="Picture 4" descr="A screenshot of a cell phone&#10;&#10;Description automatically generated">
            <a:extLst>
              <a:ext uri="{FF2B5EF4-FFF2-40B4-BE49-F238E27FC236}">
                <a16:creationId xmlns:a16="http://schemas.microsoft.com/office/drawing/2014/main" id="{B60735C5-9C0E-5C4D-BA40-5278BA6C4C0D}"/>
              </a:ext>
            </a:extLst>
          </p:cNvPr>
          <p:cNvPicPr>
            <a:picLocks noChangeAspect="1"/>
          </p:cNvPicPr>
          <p:nvPr/>
        </p:nvPicPr>
        <p:blipFill>
          <a:blip r:embed="rId2"/>
          <a:stretch>
            <a:fillRect/>
          </a:stretch>
        </p:blipFill>
        <p:spPr>
          <a:xfrm>
            <a:off x="503238" y="1417637"/>
            <a:ext cx="8931274" cy="5715000"/>
          </a:xfrm>
          <a:prstGeom prst="rect">
            <a:avLst/>
          </a:prstGeom>
        </p:spPr>
      </p:pic>
    </p:spTree>
    <p:extLst>
      <p:ext uri="{BB962C8B-B14F-4D97-AF65-F5344CB8AC3E}">
        <p14:creationId xmlns:p14="http://schemas.microsoft.com/office/powerpoint/2010/main" val="3126354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75D70-E42A-D043-834F-0DA2A4B35007}"/>
              </a:ext>
            </a:extLst>
          </p:cNvPr>
          <p:cNvSpPr>
            <a:spLocks noGrp="1"/>
          </p:cNvSpPr>
          <p:nvPr>
            <p:ph type="title"/>
          </p:nvPr>
        </p:nvSpPr>
        <p:spPr/>
        <p:txBody>
          <a:bodyPr/>
          <a:lstStyle/>
          <a:p>
            <a:r>
              <a:rPr lang="en-US" dirty="0"/>
              <a:t>Details</a:t>
            </a:r>
          </a:p>
        </p:txBody>
      </p:sp>
      <p:pic>
        <p:nvPicPr>
          <p:cNvPr id="5" name="Picture 4" descr="A picture containing bottle, table&#10;&#10;Description automatically generated">
            <a:extLst>
              <a:ext uri="{FF2B5EF4-FFF2-40B4-BE49-F238E27FC236}">
                <a16:creationId xmlns:a16="http://schemas.microsoft.com/office/drawing/2014/main" id="{73E7F493-64DC-0E47-93CC-A71E6476E7F8}"/>
              </a:ext>
            </a:extLst>
          </p:cNvPr>
          <p:cNvPicPr>
            <a:picLocks noChangeAspect="1"/>
          </p:cNvPicPr>
          <p:nvPr/>
        </p:nvPicPr>
        <p:blipFill>
          <a:blip r:embed="rId2"/>
          <a:stretch>
            <a:fillRect/>
          </a:stretch>
        </p:blipFill>
        <p:spPr>
          <a:xfrm>
            <a:off x="163513" y="1512887"/>
            <a:ext cx="9409112" cy="5543550"/>
          </a:xfrm>
          <a:prstGeom prst="rect">
            <a:avLst/>
          </a:prstGeom>
        </p:spPr>
      </p:pic>
    </p:spTree>
    <p:extLst>
      <p:ext uri="{BB962C8B-B14F-4D97-AF65-F5344CB8AC3E}">
        <p14:creationId xmlns:p14="http://schemas.microsoft.com/office/powerpoint/2010/main" val="2977677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C190434C-D6EB-5841-A9AE-4810ECE832D3}"/>
              </a:ext>
            </a:extLst>
          </p:cNvPr>
          <p:cNvSpPr>
            <a:spLocks noGrp="1"/>
          </p:cNvSpPr>
          <p:nvPr>
            <p:ph type="title"/>
          </p:nvPr>
        </p:nvSpPr>
        <p:spPr/>
        <p:txBody>
          <a:bodyPr/>
          <a:lstStyle/>
          <a:p>
            <a:pPr eaLnBrk="1" hangingPunct="1"/>
            <a:r>
              <a:rPr lang="en-US" altLang="en-US">
                <a:ea typeface="ＭＳ Ｐゴシック" panose="020B0600070205080204" pitchFamily="34" charset="-128"/>
              </a:rPr>
              <a:t>Finite State Machine for Train</a:t>
            </a:r>
          </a:p>
        </p:txBody>
      </p:sp>
      <p:pic>
        <p:nvPicPr>
          <p:cNvPr id="21506" name="Picture 3" descr="r7.tiff">
            <a:extLst>
              <a:ext uri="{FF2B5EF4-FFF2-40B4-BE49-F238E27FC236}">
                <a16:creationId xmlns:a16="http://schemas.microsoft.com/office/drawing/2014/main" id="{8132B50E-B37F-7643-BE63-052ECF13A2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4507" y="1562683"/>
            <a:ext cx="9071610" cy="5073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6360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581426CB-32C3-D643-8A13-C7CC0BD97AD0}"/>
              </a:ext>
            </a:extLst>
          </p:cNvPr>
          <p:cNvSpPr>
            <a:spLocks noGrp="1"/>
          </p:cNvSpPr>
          <p:nvPr>
            <p:ph type="title"/>
          </p:nvPr>
        </p:nvSpPr>
        <p:spPr/>
        <p:txBody>
          <a:bodyPr/>
          <a:lstStyle/>
          <a:p>
            <a:pPr eaLnBrk="1" hangingPunct="1"/>
            <a:r>
              <a:rPr lang="en-US" altLang="en-US">
                <a:ea typeface="ＭＳ Ｐゴシック" panose="020B0600070205080204" pitchFamily="34" charset="-128"/>
              </a:rPr>
              <a:t>Finite State Machine for Controller </a:t>
            </a:r>
          </a:p>
        </p:txBody>
      </p:sp>
      <p:pic>
        <p:nvPicPr>
          <p:cNvPr id="22530" name="Picture 3" descr="r8.tiff">
            <a:extLst>
              <a:ext uri="{FF2B5EF4-FFF2-40B4-BE49-F238E27FC236}">
                <a16:creationId xmlns:a16="http://schemas.microsoft.com/office/drawing/2014/main" id="{C221E499-4654-1744-99C7-746F1D0A2E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2506" y="1679927"/>
            <a:ext cx="9015612" cy="4703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0555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8C34960E-C327-3241-AE85-B78CA3A06563}"/>
              </a:ext>
            </a:extLst>
          </p:cNvPr>
          <p:cNvSpPr>
            <a:spLocks noGrp="1"/>
          </p:cNvSpPr>
          <p:nvPr>
            <p:ph type="title"/>
          </p:nvPr>
        </p:nvSpPr>
        <p:spPr/>
        <p:txBody>
          <a:bodyPr/>
          <a:lstStyle/>
          <a:p>
            <a:pPr eaLnBrk="1" hangingPunct="1"/>
            <a:r>
              <a:rPr lang="en-US" altLang="en-US">
                <a:ea typeface="ＭＳ Ｐゴシック" panose="020B0600070205080204" pitchFamily="34" charset="-128"/>
              </a:rPr>
              <a:t>Finite State Machine for Gate</a:t>
            </a:r>
          </a:p>
        </p:txBody>
      </p:sp>
      <p:pic>
        <p:nvPicPr>
          <p:cNvPr id="23554" name="Picture 3" descr="r9.tiff">
            <a:extLst>
              <a:ext uri="{FF2B5EF4-FFF2-40B4-BE49-F238E27FC236}">
                <a16:creationId xmlns:a16="http://schemas.microsoft.com/office/drawing/2014/main" id="{32412C27-057E-1B44-ADCF-2ED8EDE573C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4507" y="1562683"/>
            <a:ext cx="9071610" cy="5647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14982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755BE-6AD6-254D-A971-3E993A5A07B1}"/>
              </a:ext>
            </a:extLst>
          </p:cNvPr>
          <p:cNvSpPr>
            <a:spLocks noGrp="1"/>
          </p:cNvSpPr>
          <p:nvPr>
            <p:ph type="title"/>
          </p:nvPr>
        </p:nvSpPr>
        <p:spPr/>
        <p:txBody>
          <a:bodyPr/>
          <a:lstStyle/>
          <a:p>
            <a:r>
              <a:rPr lang="en-US" altLang="en-US" dirty="0"/>
              <a:t>Safety and liveness properties</a:t>
            </a:r>
            <a:endParaRPr lang="en-US" dirty="0"/>
          </a:p>
        </p:txBody>
      </p:sp>
      <p:sp>
        <p:nvSpPr>
          <p:cNvPr id="4" name="Rectangle 3">
            <a:extLst>
              <a:ext uri="{FF2B5EF4-FFF2-40B4-BE49-F238E27FC236}">
                <a16:creationId xmlns:a16="http://schemas.microsoft.com/office/drawing/2014/main" id="{2BED78EA-745C-D245-B40F-2F87B98B55D8}"/>
              </a:ext>
            </a:extLst>
          </p:cNvPr>
          <p:cNvSpPr>
            <a:spLocks noGrp="1" noChangeArrowheads="1"/>
          </p:cNvSpPr>
          <p:nvPr>
            <p:ph idx="1"/>
          </p:nvPr>
        </p:nvSpPr>
        <p:spPr/>
        <p:txBody>
          <a:bodyPr/>
          <a:lstStyle/>
          <a:p>
            <a:pPr eaLnBrk="1" hangingPunct="1"/>
            <a:r>
              <a:rPr lang="it-IT" altLang="en-US" dirty="0" err="1"/>
              <a:t>Safety</a:t>
            </a:r>
            <a:r>
              <a:rPr lang="it-IT" altLang="en-US" dirty="0"/>
              <a:t>:  </a:t>
            </a:r>
            <a:r>
              <a:rPr lang="it-IT" altLang="en-US" dirty="0" err="1"/>
              <a:t>bad</a:t>
            </a:r>
            <a:r>
              <a:rPr lang="it-IT" altLang="en-US" dirty="0"/>
              <a:t> </a:t>
            </a:r>
            <a:r>
              <a:rPr lang="it-IT" altLang="en-US" dirty="0" err="1"/>
              <a:t>things</a:t>
            </a:r>
            <a:r>
              <a:rPr lang="it-IT" altLang="en-US" dirty="0"/>
              <a:t> </a:t>
            </a:r>
            <a:r>
              <a:rPr lang="it-IT" altLang="en-US" dirty="0" err="1"/>
              <a:t>should</a:t>
            </a:r>
            <a:r>
              <a:rPr lang="it-IT" altLang="en-US" dirty="0"/>
              <a:t> </a:t>
            </a:r>
            <a:r>
              <a:rPr lang="it-IT" altLang="en-US" dirty="0" err="1"/>
              <a:t>not</a:t>
            </a:r>
            <a:r>
              <a:rPr lang="it-IT" altLang="en-US" dirty="0"/>
              <a:t> </a:t>
            </a:r>
            <a:r>
              <a:rPr lang="it-IT" altLang="en-US" dirty="0" err="1"/>
              <a:t>happen</a:t>
            </a:r>
            <a:endParaRPr lang="it-IT" altLang="en-US" dirty="0"/>
          </a:p>
          <a:p>
            <a:pPr lvl="1" eaLnBrk="1" hangingPunct="1"/>
            <a:r>
              <a:rPr lang="it-IT" altLang="en-US" dirty="0"/>
              <a:t>e.g., </a:t>
            </a:r>
            <a:r>
              <a:rPr lang="it-IT" altLang="en-US" dirty="0" err="1"/>
              <a:t>two</a:t>
            </a:r>
            <a:r>
              <a:rPr lang="it-IT" altLang="en-US" dirty="0"/>
              <a:t> </a:t>
            </a:r>
            <a:r>
              <a:rPr lang="it-IT" altLang="en-US" dirty="0" err="1"/>
              <a:t>processes</a:t>
            </a:r>
            <a:r>
              <a:rPr lang="it-IT" altLang="en-US" dirty="0"/>
              <a:t> </a:t>
            </a:r>
            <a:r>
              <a:rPr lang="it-IT" altLang="en-US" dirty="0" err="1"/>
              <a:t>should</a:t>
            </a:r>
            <a:r>
              <a:rPr lang="it-IT" altLang="en-US" dirty="0"/>
              <a:t> </a:t>
            </a:r>
            <a:r>
              <a:rPr lang="it-IT" altLang="en-US" dirty="0" err="1"/>
              <a:t>not</a:t>
            </a:r>
            <a:r>
              <a:rPr lang="it-IT" altLang="en-US" dirty="0"/>
              <a:t> </a:t>
            </a:r>
            <a:r>
              <a:rPr lang="it-IT" altLang="en-US" dirty="0" err="1"/>
              <a:t>modify</a:t>
            </a:r>
            <a:r>
              <a:rPr lang="it-IT" altLang="en-US" dirty="0"/>
              <a:t> a </a:t>
            </a:r>
            <a:r>
              <a:rPr lang="it-IT" altLang="en-US" dirty="0" err="1"/>
              <a:t>variable</a:t>
            </a:r>
            <a:r>
              <a:rPr lang="it-IT" altLang="en-US" dirty="0"/>
              <a:t> </a:t>
            </a:r>
            <a:r>
              <a:rPr lang="it-IT" altLang="en-US" dirty="0" err="1"/>
              <a:t>at</a:t>
            </a:r>
            <a:r>
              <a:rPr lang="it-IT" altLang="en-US" dirty="0"/>
              <a:t> the </a:t>
            </a:r>
            <a:r>
              <a:rPr lang="it-IT" altLang="en-US" dirty="0" err="1"/>
              <a:t>same</a:t>
            </a:r>
            <a:r>
              <a:rPr lang="it-IT" altLang="en-US" dirty="0"/>
              <a:t> time.  </a:t>
            </a:r>
          </a:p>
          <a:p>
            <a:pPr eaLnBrk="1" hangingPunct="1"/>
            <a:r>
              <a:rPr lang="it-IT" altLang="en-US"/>
              <a:t>Liveness</a:t>
            </a:r>
            <a:r>
              <a:rPr lang="it-IT" altLang="en-US" dirty="0"/>
              <a:t>:  </a:t>
            </a:r>
            <a:r>
              <a:rPr lang="it-IT" altLang="en-US" dirty="0" err="1"/>
              <a:t>good</a:t>
            </a:r>
            <a:r>
              <a:rPr lang="it-IT" altLang="en-US" dirty="0"/>
              <a:t> </a:t>
            </a:r>
            <a:r>
              <a:rPr lang="it-IT" altLang="en-US" dirty="0" err="1"/>
              <a:t>things</a:t>
            </a:r>
            <a:r>
              <a:rPr lang="it-IT" altLang="en-US" dirty="0"/>
              <a:t> </a:t>
            </a:r>
            <a:r>
              <a:rPr lang="it-IT" altLang="en-US" dirty="0" err="1"/>
              <a:t>should</a:t>
            </a:r>
            <a:r>
              <a:rPr lang="it-IT" altLang="en-US" dirty="0"/>
              <a:t> </a:t>
            </a:r>
            <a:r>
              <a:rPr lang="it-IT" altLang="en-US" dirty="0" err="1"/>
              <a:t>eventually</a:t>
            </a:r>
            <a:r>
              <a:rPr lang="it-IT" altLang="en-US" dirty="0"/>
              <a:t> </a:t>
            </a:r>
            <a:r>
              <a:rPr lang="it-IT" altLang="en-US" dirty="0" err="1"/>
              <a:t>happen</a:t>
            </a:r>
            <a:endParaRPr lang="it-IT" altLang="en-US" dirty="0"/>
          </a:p>
          <a:p>
            <a:pPr lvl="1" eaLnBrk="1" hangingPunct="1"/>
            <a:r>
              <a:rPr lang="it-IT" altLang="en-US" dirty="0"/>
              <a:t>e.g., </a:t>
            </a:r>
            <a:r>
              <a:rPr lang="it-IT" altLang="en-US" dirty="0" err="1"/>
              <a:t>if</a:t>
            </a:r>
            <a:r>
              <a:rPr lang="it-IT" altLang="en-US" dirty="0"/>
              <a:t> I </a:t>
            </a:r>
            <a:r>
              <a:rPr lang="it-IT" altLang="en-US" dirty="0" err="1"/>
              <a:t>push</a:t>
            </a:r>
            <a:r>
              <a:rPr lang="it-IT" altLang="en-US" dirty="0"/>
              <a:t> the </a:t>
            </a:r>
            <a:r>
              <a:rPr lang="it-IT" altLang="en-US" dirty="0" err="1"/>
              <a:t>button</a:t>
            </a:r>
            <a:r>
              <a:rPr lang="it-IT" altLang="en-US" dirty="0"/>
              <a:t>, </a:t>
            </a:r>
            <a:r>
              <a:rPr lang="it-IT" altLang="en-US" dirty="0" err="1"/>
              <a:t>eventually</a:t>
            </a:r>
            <a:r>
              <a:rPr lang="it-IT" altLang="en-US" dirty="0"/>
              <a:t> the elevator </a:t>
            </a:r>
            <a:r>
              <a:rPr lang="it-IT" altLang="en-US" dirty="0" err="1"/>
              <a:t>should</a:t>
            </a:r>
            <a:r>
              <a:rPr lang="it-IT" altLang="en-US" dirty="0"/>
              <a:t> </a:t>
            </a:r>
            <a:r>
              <a:rPr lang="it-IT" altLang="en-US" dirty="0" err="1"/>
              <a:t>arrive</a:t>
            </a:r>
            <a:endParaRPr lang="it-IT" altLang="en-US" dirty="0"/>
          </a:p>
          <a:p>
            <a:pPr lvl="1" eaLnBrk="1" hangingPunct="1"/>
            <a:r>
              <a:rPr lang="it-IT" altLang="en-US" dirty="0"/>
              <a:t>Can be </a:t>
            </a:r>
            <a:r>
              <a:rPr lang="it-IT" altLang="en-US" dirty="0" err="1"/>
              <a:t>specified</a:t>
            </a:r>
            <a:r>
              <a:rPr lang="it-IT" altLang="en-US" dirty="0"/>
              <a:t> in </a:t>
            </a:r>
            <a:r>
              <a:rPr lang="it-IT" altLang="en-US" dirty="0" err="1"/>
              <a:t>temporal</a:t>
            </a:r>
            <a:r>
              <a:rPr lang="it-IT" altLang="en-US" dirty="0"/>
              <a:t> </a:t>
            </a:r>
            <a:r>
              <a:rPr lang="it-IT" altLang="en-US" dirty="0" err="1"/>
              <a:t>logic</a:t>
            </a:r>
            <a:r>
              <a:rPr lang="it-IT" altLang="en-US" dirty="0"/>
              <a:t>; more </a:t>
            </a:r>
            <a:r>
              <a:rPr lang="it-IT" altLang="en-US" dirty="0" err="1"/>
              <a:t>expensive</a:t>
            </a:r>
            <a:r>
              <a:rPr lang="it-IT" altLang="en-US" dirty="0"/>
              <a:t> to </a:t>
            </a:r>
            <a:r>
              <a:rPr lang="it-IT" altLang="en-US" dirty="0" err="1"/>
              <a:t>check</a:t>
            </a:r>
            <a:endParaRPr lang="it-IT" altLang="en-US" dirty="0"/>
          </a:p>
          <a:p>
            <a:pPr lvl="1" eaLnBrk="1" hangingPunct="1"/>
            <a:r>
              <a:rPr lang="it-IT" altLang="en-US" dirty="0" err="1"/>
              <a:t>Fairness</a:t>
            </a:r>
            <a:r>
              <a:rPr lang="it-IT" altLang="en-US" dirty="0"/>
              <a:t> (I </a:t>
            </a:r>
            <a:r>
              <a:rPr lang="it-IT" altLang="en-US" dirty="0" err="1"/>
              <a:t>should</a:t>
            </a:r>
            <a:r>
              <a:rPr lang="it-IT" altLang="en-US" dirty="0"/>
              <a:t> </a:t>
            </a:r>
            <a:r>
              <a:rPr lang="it-IT" altLang="en-US" dirty="0" err="1"/>
              <a:t>get</a:t>
            </a:r>
            <a:r>
              <a:rPr lang="it-IT" altLang="en-US" dirty="0"/>
              <a:t> </a:t>
            </a:r>
            <a:r>
              <a:rPr lang="it-IT" altLang="en-US" dirty="0" err="1"/>
              <a:t>lucky</a:t>
            </a:r>
            <a:r>
              <a:rPr lang="it-IT" altLang="en-US" dirty="0"/>
              <a:t> </a:t>
            </a:r>
            <a:r>
              <a:rPr lang="it-IT" altLang="en-US" dirty="0" err="1"/>
              <a:t>now</a:t>
            </a:r>
            <a:r>
              <a:rPr lang="it-IT" altLang="en-US" dirty="0"/>
              <a:t> and </a:t>
            </a:r>
            <a:r>
              <a:rPr lang="it-IT" altLang="en-US" dirty="0" err="1"/>
              <a:t>then</a:t>
            </a:r>
            <a:r>
              <a:rPr lang="it-IT" altLang="en-US" dirty="0"/>
              <a:t>) </a:t>
            </a:r>
            <a:r>
              <a:rPr lang="it-IT" altLang="en-US" dirty="0" err="1"/>
              <a:t>is</a:t>
            </a:r>
            <a:r>
              <a:rPr lang="it-IT" altLang="en-US" dirty="0"/>
              <a:t> an </a:t>
            </a:r>
            <a:r>
              <a:rPr lang="it-IT" altLang="en-US" dirty="0" err="1"/>
              <a:t>important</a:t>
            </a:r>
            <a:r>
              <a:rPr lang="it-IT" altLang="en-US" dirty="0"/>
              <a:t> and common </a:t>
            </a:r>
            <a:r>
              <a:rPr lang="it-IT" altLang="en-US" dirty="0" err="1"/>
              <a:t>class</a:t>
            </a:r>
            <a:r>
              <a:rPr lang="it-IT" altLang="en-US" dirty="0"/>
              <a:t> of </a:t>
            </a:r>
            <a:r>
              <a:rPr lang="it-IT" altLang="en-US" dirty="0" err="1"/>
              <a:t>liveness</a:t>
            </a:r>
            <a:r>
              <a:rPr lang="it-IT" altLang="en-US" dirty="0"/>
              <a:t> </a:t>
            </a:r>
            <a:r>
              <a:rPr lang="it-IT" altLang="en-US" dirty="0" err="1"/>
              <a:t>properties</a:t>
            </a:r>
            <a:endParaRPr lang="it-IT" altLang="en-US" dirty="0"/>
          </a:p>
        </p:txBody>
      </p:sp>
    </p:spTree>
    <p:extLst>
      <p:ext uri="{BB962C8B-B14F-4D97-AF65-F5344CB8AC3E}">
        <p14:creationId xmlns:p14="http://schemas.microsoft.com/office/powerpoint/2010/main" val="1309409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r1.tiff">
            <a:extLst>
              <a:ext uri="{FF2B5EF4-FFF2-40B4-BE49-F238E27FC236}">
                <a16:creationId xmlns:a16="http://schemas.microsoft.com/office/drawing/2014/main" id="{B09DCEF5-4E8F-F14A-8F15-7A6801357A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2518" y="1503186"/>
            <a:ext cx="9575588" cy="4553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524DB139-AE66-614A-92B6-2C5921E4D3A3}"/>
              </a:ext>
            </a:extLst>
          </p:cNvPr>
          <p:cNvSpPr txBox="1"/>
          <p:nvPr/>
        </p:nvSpPr>
        <p:spPr>
          <a:xfrm>
            <a:off x="1154112" y="655637"/>
            <a:ext cx="6248400" cy="574324"/>
          </a:xfrm>
          <a:prstGeom prst="rect">
            <a:avLst/>
          </a:prstGeom>
          <a:noFill/>
        </p:spPr>
        <p:txBody>
          <a:bodyPr wrap="square" rtlCol="0">
            <a:spAutoFit/>
          </a:bodyPr>
          <a:lstStyle/>
          <a:p>
            <a:r>
              <a:rPr lang="en-GB" altLang="en-US" sz="3600" dirty="0">
                <a:solidFill>
                  <a:schemeClr val="tx1"/>
                </a:solidFill>
              </a:rPr>
              <a:t>Real-Time Software Systems</a:t>
            </a:r>
            <a:endParaRPr lang="en-US" sz="3600" dirty="0">
              <a:solidFill>
                <a:schemeClr val="tx1"/>
              </a:solidFill>
            </a:endParaRPr>
          </a:p>
        </p:txBody>
      </p:sp>
    </p:spTree>
    <p:extLst>
      <p:ext uri="{BB962C8B-B14F-4D97-AF65-F5344CB8AC3E}">
        <p14:creationId xmlns:p14="http://schemas.microsoft.com/office/powerpoint/2010/main" val="3693455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a:extLst>
              <a:ext uri="{FF2B5EF4-FFF2-40B4-BE49-F238E27FC236}">
                <a16:creationId xmlns:a16="http://schemas.microsoft.com/office/drawing/2014/main" id="{8414E9A9-24CA-284B-A11F-25FC835F9B3A}"/>
              </a:ext>
            </a:extLst>
          </p:cNvPr>
          <p:cNvSpPr txBox="1">
            <a:spLocks noChangeArrowheads="1"/>
          </p:cNvSpPr>
          <p:nvPr/>
        </p:nvSpPr>
        <p:spPr bwMode="auto">
          <a:xfrm>
            <a:off x="503238" y="346075"/>
            <a:ext cx="9072562" cy="1174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algn="ctr">
              <a:lnSpc>
                <a:spcPct val="93000"/>
              </a:lnSpc>
            </a:pPr>
            <a:r>
              <a:rPr lang="en-GB" altLang="en-US" sz="4400"/>
              <a:t>Types of real-time tasks</a:t>
            </a:r>
          </a:p>
        </p:txBody>
      </p:sp>
      <p:sp>
        <p:nvSpPr>
          <p:cNvPr id="5122" name="Text Box 2">
            <a:extLst>
              <a:ext uri="{FF2B5EF4-FFF2-40B4-BE49-F238E27FC236}">
                <a16:creationId xmlns:a16="http://schemas.microsoft.com/office/drawing/2014/main" id="{509F44B8-FB84-BF49-B9DF-F64BBBB4FD70}"/>
              </a:ext>
            </a:extLst>
          </p:cNvPr>
          <p:cNvSpPr txBox="1">
            <a:spLocks noChangeArrowheads="1"/>
          </p:cNvSpPr>
          <p:nvPr/>
        </p:nvSpPr>
        <p:spPr bwMode="auto">
          <a:xfrm>
            <a:off x="503238" y="1768475"/>
            <a:ext cx="9072562" cy="4900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0213" indent="-32385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1pPr>
            <a:lvl2pPr marL="862013" indent="-28575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2pPr>
            <a:lvl3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3pPr>
            <a:lvl4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4pPr>
            <a:lvl5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9pPr>
          </a:lstStyle>
          <a:p>
            <a:pPr>
              <a:lnSpc>
                <a:spcPct val="93000"/>
              </a:lnSpc>
              <a:spcAft>
                <a:spcPts val="1425"/>
              </a:spcAft>
              <a:buSzPct val="100000"/>
              <a:buFont typeface="Wingdings" pitchFamily="2" charset="2"/>
              <a:buAutoNum type="arabicParenR"/>
            </a:pPr>
            <a:r>
              <a:rPr lang="en-GB" altLang="en-US" sz="3200"/>
              <a:t> Periodic tasks – activated at a fixed frequency</a:t>
            </a:r>
          </a:p>
          <a:p>
            <a:pPr>
              <a:lnSpc>
                <a:spcPct val="93000"/>
              </a:lnSpc>
              <a:spcAft>
                <a:spcPts val="1425"/>
              </a:spcAft>
              <a:buSzPct val="100000"/>
              <a:buFont typeface="Wingdings" pitchFamily="2" charset="2"/>
              <a:buAutoNum type="arabicParenR"/>
            </a:pPr>
            <a:r>
              <a:rPr lang="en-GB" altLang="en-US" sz="3200"/>
              <a:t> Aperiodic tasks – can be activated at any point in time</a:t>
            </a:r>
          </a:p>
          <a:p>
            <a:pPr lvl="1">
              <a:lnSpc>
                <a:spcPct val="93000"/>
              </a:lnSpc>
              <a:spcAft>
                <a:spcPts val="1138"/>
              </a:spcAft>
              <a:buFont typeface="Wingdings" pitchFamily="2" charset="2"/>
              <a:buChar char=""/>
            </a:pPr>
            <a:r>
              <a:rPr lang="en-GB" altLang="en-US" sz="2800"/>
              <a:t>Must have a constraint on activation pattern to achieve real-time timeliness</a:t>
            </a:r>
          </a:p>
          <a:p>
            <a:pPr lvl="1">
              <a:lnSpc>
                <a:spcPct val="93000"/>
              </a:lnSpc>
              <a:spcAft>
                <a:spcPts val="1138"/>
              </a:spcAft>
              <a:buFont typeface="Wingdings" pitchFamily="2" charset="2"/>
              <a:buChar char=""/>
            </a:pPr>
            <a:r>
              <a:rPr lang="en-GB" altLang="en-US" sz="2800"/>
              <a:t>Example constraint: a minimum inter-arrival time, denoting the minimum time between two activations of the task</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a:extLst>
              <a:ext uri="{FF2B5EF4-FFF2-40B4-BE49-F238E27FC236}">
                <a16:creationId xmlns:a16="http://schemas.microsoft.com/office/drawing/2014/main" id="{07738767-C65E-C949-80F0-E6560587B8D7}"/>
              </a:ext>
            </a:extLst>
          </p:cNvPr>
          <p:cNvSpPr txBox="1">
            <a:spLocks noChangeArrowheads="1"/>
          </p:cNvSpPr>
          <p:nvPr/>
        </p:nvSpPr>
        <p:spPr bwMode="auto">
          <a:xfrm>
            <a:off x="503238" y="307975"/>
            <a:ext cx="9072562" cy="125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algn="ctr">
              <a:lnSpc>
                <a:spcPct val="93000"/>
              </a:lnSpc>
            </a:pPr>
            <a:r>
              <a:rPr lang="en-GB" altLang="en-US" sz="4400"/>
              <a:t>What are we looking for when testing?</a:t>
            </a:r>
          </a:p>
        </p:txBody>
      </p:sp>
      <p:sp>
        <p:nvSpPr>
          <p:cNvPr id="6146" name="Text Box 2">
            <a:extLst>
              <a:ext uri="{FF2B5EF4-FFF2-40B4-BE49-F238E27FC236}">
                <a16:creationId xmlns:a16="http://schemas.microsoft.com/office/drawing/2014/main" id="{EE70F27E-0BDE-CF4C-9B2C-7F9CDF6CA97A}"/>
              </a:ext>
            </a:extLst>
          </p:cNvPr>
          <p:cNvSpPr txBox="1">
            <a:spLocks noChangeArrowheads="1"/>
          </p:cNvSpPr>
          <p:nvPr/>
        </p:nvSpPr>
        <p:spPr bwMode="auto">
          <a:xfrm>
            <a:off x="503238" y="1768475"/>
            <a:ext cx="9072562" cy="4900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0213" indent="-32385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1pPr>
            <a:lvl2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2pPr>
            <a:lvl3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3pPr>
            <a:lvl4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4pPr>
            <a:lvl5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9pPr>
          </a:lstStyle>
          <a:p>
            <a:pPr>
              <a:lnSpc>
                <a:spcPct val="93000"/>
              </a:lnSpc>
              <a:spcAft>
                <a:spcPts val="1425"/>
              </a:spcAft>
              <a:buFont typeface="Wingdings" pitchFamily="2" charset="2"/>
              <a:buChar char=""/>
            </a:pPr>
            <a:r>
              <a:rPr lang="en-GB" altLang="en-US" sz="3200" i="1"/>
              <a:t>Timeliness – </a:t>
            </a:r>
            <a:r>
              <a:rPr lang="en-GB" altLang="en-US" sz="3200"/>
              <a:t>the ability of the software to meet time constraints</a:t>
            </a:r>
          </a:p>
          <a:p>
            <a:pPr>
              <a:lnSpc>
                <a:spcPct val="93000"/>
              </a:lnSpc>
              <a:spcAft>
                <a:spcPts val="1425"/>
              </a:spcAft>
              <a:buFont typeface="Wingdings" pitchFamily="2" charset="2"/>
              <a:buChar char=""/>
            </a:pPr>
            <a:r>
              <a:rPr lang="en-GB" altLang="en-US" sz="3200"/>
              <a:t>Worst-case execution time</a:t>
            </a:r>
          </a:p>
          <a:p>
            <a:pPr>
              <a:lnSpc>
                <a:spcPct val="93000"/>
              </a:lnSpc>
              <a:spcAft>
                <a:spcPts val="1425"/>
              </a:spcAft>
              <a:buFont typeface="Wingdings" pitchFamily="2" charset="2"/>
              <a:buChar char=""/>
            </a:pPr>
            <a:r>
              <a:rPr lang="en-GB" altLang="en-US" sz="3200" i="1"/>
              <a:t>Response time </a:t>
            </a:r>
            <a:r>
              <a:rPr lang="en-GB" altLang="en-US" sz="3200"/>
              <a:t>– the time between activation of a task and its completion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a:extLst>
              <a:ext uri="{FF2B5EF4-FFF2-40B4-BE49-F238E27FC236}">
                <a16:creationId xmlns:a16="http://schemas.microsoft.com/office/drawing/2014/main" id="{D6C238AD-B645-6F43-89FC-88F75F405AAC}"/>
              </a:ext>
            </a:extLst>
          </p:cNvPr>
          <p:cNvSpPr txBox="1">
            <a:spLocks noChangeArrowheads="1"/>
          </p:cNvSpPr>
          <p:nvPr/>
        </p:nvSpPr>
        <p:spPr bwMode="auto">
          <a:xfrm>
            <a:off x="503238" y="346075"/>
            <a:ext cx="9072562" cy="1174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algn="ctr">
              <a:lnSpc>
                <a:spcPct val="93000"/>
              </a:lnSpc>
            </a:pPr>
            <a:r>
              <a:rPr lang="en-GB" altLang="en-US" sz="4400"/>
              <a:t>Issues in testing real-time systems</a:t>
            </a:r>
          </a:p>
        </p:txBody>
      </p:sp>
      <p:sp>
        <p:nvSpPr>
          <p:cNvPr id="7170" name="Text Box 2">
            <a:extLst>
              <a:ext uri="{FF2B5EF4-FFF2-40B4-BE49-F238E27FC236}">
                <a16:creationId xmlns:a16="http://schemas.microsoft.com/office/drawing/2014/main" id="{2713A922-40AD-5542-80E0-91CA68DC9425}"/>
              </a:ext>
            </a:extLst>
          </p:cNvPr>
          <p:cNvSpPr txBox="1">
            <a:spLocks noChangeArrowheads="1"/>
          </p:cNvSpPr>
          <p:nvPr/>
        </p:nvSpPr>
        <p:spPr bwMode="auto">
          <a:xfrm>
            <a:off x="503238" y="1768475"/>
            <a:ext cx="9072562" cy="4900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0213" indent="-32385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1pPr>
            <a:lvl2pPr marL="862013" indent="-28575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2pPr>
            <a:lvl3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3pPr>
            <a:lvl4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4pPr>
            <a:lvl5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9pPr>
          </a:lstStyle>
          <a:p>
            <a:pPr>
              <a:lnSpc>
                <a:spcPct val="93000"/>
              </a:lnSpc>
              <a:spcAft>
                <a:spcPts val="1425"/>
              </a:spcAft>
              <a:buFont typeface="Wingdings" pitchFamily="2" charset="2"/>
              <a:buChar char=""/>
            </a:pPr>
            <a:r>
              <a:rPr lang="en-GB" altLang="en-US" sz="3200" dirty="0"/>
              <a:t>Observability</a:t>
            </a:r>
          </a:p>
          <a:p>
            <a:pPr lvl="1">
              <a:lnSpc>
                <a:spcPct val="93000"/>
              </a:lnSpc>
              <a:spcAft>
                <a:spcPts val="1138"/>
              </a:spcAft>
              <a:buSzPct val="75000"/>
              <a:buFont typeface="Symbol" pitchFamily="2" charset="2"/>
              <a:buChar char=""/>
            </a:pPr>
            <a:r>
              <a:rPr lang="en-GB" altLang="en-US" sz="2800" dirty="0"/>
              <a:t>For real-time software, this is the ability to log or monitor the </a:t>
            </a:r>
            <a:r>
              <a:rPr lang="en-GB" altLang="en-US" sz="2800" dirty="0" err="1"/>
              <a:t>behavior</a:t>
            </a:r>
            <a:r>
              <a:rPr lang="en-GB" altLang="en-US" sz="2800" dirty="0"/>
              <a:t> of </a:t>
            </a:r>
            <a:r>
              <a:rPr lang="en-GB" altLang="en-US" sz="2800"/>
              <a:t>the system</a:t>
            </a:r>
          </a:p>
          <a:p>
            <a:pPr lvl="1">
              <a:lnSpc>
                <a:spcPct val="93000"/>
              </a:lnSpc>
              <a:spcAft>
                <a:spcPts val="1138"/>
              </a:spcAft>
              <a:buSzPct val="75000"/>
              <a:buFont typeface="Symbol" pitchFamily="2" charset="2"/>
              <a:buChar char=""/>
            </a:pPr>
            <a:endParaRPr lang="en-GB" altLang="en-US" sz="2800" dirty="0"/>
          </a:p>
          <a:p>
            <a:pPr lvl="1">
              <a:lnSpc>
                <a:spcPct val="93000"/>
              </a:lnSpc>
              <a:spcAft>
                <a:spcPts val="1138"/>
              </a:spcAft>
              <a:buSzPct val="75000"/>
              <a:buFont typeface="Symbol" pitchFamily="2" charset="2"/>
              <a:buChar char=""/>
            </a:pPr>
            <a:r>
              <a:rPr lang="en-GB" altLang="en-US" sz="2800" dirty="0"/>
              <a:t>Usually accomplished by using probes to reveal information about current state and state changes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a:extLst>
              <a:ext uri="{FF2B5EF4-FFF2-40B4-BE49-F238E27FC236}">
                <a16:creationId xmlns:a16="http://schemas.microsoft.com/office/drawing/2014/main" id="{2AB5C627-15DB-4A42-9219-06EE866B3C9C}"/>
              </a:ext>
            </a:extLst>
          </p:cNvPr>
          <p:cNvSpPr txBox="1">
            <a:spLocks noChangeArrowheads="1"/>
          </p:cNvSpPr>
          <p:nvPr/>
        </p:nvSpPr>
        <p:spPr bwMode="auto">
          <a:xfrm>
            <a:off x="503238" y="346075"/>
            <a:ext cx="9072562" cy="1174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algn="ctr">
              <a:lnSpc>
                <a:spcPct val="93000"/>
              </a:lnSpc>
            </a:pPr>
            <a:r>
              <a:rPr lang="en-GB" altLang="en-US" sz="4400"/>
              <a:t>Issues in testing real-time systems</a:t>
            </a:r>
          </a:p>
        </p:txBody>
      </p:sp>
      <p:sp>
        <p:nvSpPr>
          <p:cNvPr id="8194" name="Text Box 2">
            <a:extLst>
              <a:ext uri="{FF2B5EF4-FFF2-40B4-BE49-F238E27FC236}">
                <a16:creationId xmlns:a16="http://schemas.microsoft.com/office/drawing/2014/main" id="{D9F9FC92-3CA2-7643-AB72-2B8E242A1762}"/>
              </a:ext>
            </a:extLst>
          </p:cNvPr>
          <p:cNvSpPr txBox="1">
            <a:spLocks noChangeArrowheads="1"/>
          </p:cNvSpPr>
          <p:nvPr/>
        </p:nvSpPr>
        <p:spPr bwMode="auto">
          <a:xfrm>
            <a:off x="503238" y="1768475"/>
            <a:ext cx="9072562" cy="4900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0213" indent="-32385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1pPr>
            <a:lvl2pPr marL="862013" indent="-28575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2pPr>
            <a:lvl3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3pPr>
            <a:lvl4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4pPr>
            <a:lvl5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9pPr>
          </a:lstStyle>
          <a:p>
            <a:pPr>
              <a:lnSpc>
                <a:spcPct val="93000"/>
              </a:lnSpc>
              <a:spcAft>
                <a:spcPts val="1425"/>
              </a:spcAft>
              <a:buFont typeface="Wingdings" pitchFamily="2" charset="2"/>
              <a:buChar char=""/>
            </a:pPr>
            <a:r>
              <a:rPr lang="en-GB" altLang="en-US" sz="3200"/>
              <a:t>Reproducibility</a:t>
            </a:r>
          </a:p>
          <a:p>
            <a:pPr lvl="1">
              <a:lnSpc>
                <a:spcPct val="93000"/>
              </a:lnSpc>
              <a:spcAft>
                <a:spcPts val="1138"/>
              </a:spcAft>
              <a:buSzPct val="75000"/>
              <a:buFont typeface="Symbol" pitchFamily="2" charset="2"/>
              <a:buChar char=""/>
            </a:pPr>
            <a:r>
              <a:rPr lang="en-GB" altLang="en-US" sz="2800"/>
              <a:t>Difficult to achieve in real-time systems, because real-time systems are largely nondeterministic</a:t>
            </a:r>
          </a:p>
          <a:p>
            <a:pPr lvl="1">
              <a:lnSpc>
                <a:spcPct val="93000"/>
              </a:lnSpc>
              <a:spcAft>
                <a:spcPts val="1138"/>
              </a:spcAft>
              <a:buSzPct val="75000"/>
              <a:buFont typeface="Symbol" pitchFamily="2" charset="2"/>
              <a:buChar char=""/>
            </a:pPr>
            <a:r>
              <a:rPr lang="en-GB" altLang="en-US" sz="2800"/>
              <a:t>Example: Response time depends on current system load, hardware components, etc.</a:t>
            </a:r>
          </a:p>
          <a:p>
            <a:pPr lvl="1">
              <a:lnSpc>
                <a:spcPct val="93000"/>
              </a:lnSpc>
              <a:spcAft>
                <a:spcPts val="1138"/>
              </a:spcAft>
              <a:buSzPct val="75000"/>
              <a:buFont typeface="Symbol" pitchFamily="2" charset="2"/>
              <a:buChar char=""/>
            </a:pPr>
            <a:r>
              <a:rPr lang="en-GB" altLang="en-US" sz="2800"/>
              <a:t>May need to use statistical methods to ensure valid test results – usually by executing the program using the same input many times to get statistically significant data</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a:extLst>
              <a:ext uri="{FF2B5EF4-FFF2-40B4-BE49-F238E27FC236}">
                <a16:creationId xmlns:a16="http://schemas.microsoft.com/office/drawing/2014/main" id="{BD3EA133-D74C-4A40-BA5D-75CAC1A07897}"/>
              </a:ext>
            </a:extLst>
          </p:cNvPr>
          <p:cNvSpPr txBox="1">
            <a:spLocks noChangeArrowheads="1"/>
          </p:cNvSpPr>
          <p:nvPr/>
        </p:nvSpPr>
        <p:spPr bwMode="auto">
          <a:xfrm>
            <a:off x="503238" y="309563"/>
            <a:ext cx="9072562" cy="1247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algn="ctr">
              <a:lnSpc>
                <a:spcPct val="93000"/>
              </a:lnSpc>
            </a:pPr>
            <a:r>
              <a:rPr lang="en-GB" altLang="en-US" sz="4400"/>
              <a:t>Timeliness faults, errors, and failures</a:t>
            </a:r>
          </a:p>
        </p:txBody>
      </p:sp>
      <p:sp>
        <p:nvSpPr>
          <p:cNvPr id="9218" name="Text Box 2">
            <a:extLst>
              <a:ext uri="{FF2B5EF4-FFF2-40B4-BE49-F238E27FC236}">
                <a16:creationId xmlns:a16="http://schemas.microsoft.com/office/drawing/2014/main" id="{399AC82D-39BC-A442-A221-3779579AF9B4}"/>
              </a:ext>
            </a:extLst>
          </p:cNvPr>
          <p:cNvSpPr txBox="1">
            <a:spLocks noChangeArrowheads="1"/>
          </p:cNvSpPr>
          <p:nvPr/>
        </p:nvSpPr>
        <p:spPr bwMode="auto">
          <a:xfrm>
            <a:off x="503238" y="1768475"/>
            <a:ext cx="9072562" cy="4900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0213" indent="-32385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1pPr>
            <a:lvl2pPr marL="862013" indent="-28575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2pPr>
            <a:lvl3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3pPr>
            <a:lvl4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4pPr>
            <a:lvl5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9pPr>
          </a:lstStyle>
          <a:p>
            <a:pPr>
              <a:lnSpc>
                <a:spcPct val="93000"/>
              </a:lnSpc>
              <a:spcAft>
                <a:spcPts val="1425"/>
              </a:spcAft>
              <a:buFont typeface="Wingdings" pitchFamily="2" charset="2"/>
              <a:buChar char=""/>
            </a:pPr>
            <a:r>
              <a:rPr lang="en-GB" altLang="en-US" sz="3200" i="1"/>
              <a:t>Timeliness fault – </a:t>
            </a:r>
            <a:r>
              <a:rPr lang="en-GB" altLang="en-US" sz="3200"/>
              <a:t>a mistake in the implementation or configuration of a real-time system that results in incorrect temporal behavior</a:t>
            </a:r>
          </a:p>
          <a:p>
            <a:pPr lvl="1">
              <a:lnSpc>
                <a:spcPct val="93000"/>
              </a:lnSpc>
              <a:spcAft>
                <a:spcPts val="1138"/>
              </a:spcAft>
              <a:buSzPct val="75000"/>
              <a:buFont typeface="Symbol" pitchFamily="2" charset="2"/>
              <a:buChar char=""/>
            </a:pPr>
            <a:r>
              <a:rPr lang="en-GB" altLang="en-US" sz="2800"/>
              <a:t>Example: An error in a loop condition that causes it to iterate more times than expected</a:t>
            </a:r>
          </a:p>
          <a:p>
            <a:pPr lvl="1">
              <a:lnSpc>
                <a:spcPct val="93000"/>
              </a:lnSpc>
              <a:spcAft>
                <a:spcPts val="1138"/>
              </a:spcAft>
              <a:buSzPct val="75000"/>
              <a:buFont typeface="Symbol" pitchFamily="2" charset="2"/>
              <a:buChar char=""/>
            </a:pPr>
            <a:r>
              <a:rPr lang="en-GB" altLang="en-US" sz="2800"/>
              <a:t>Can also occur if some part of the environment behaves unexpectedly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a:extLst>
              <a:ext uri="{FF2B5EF4-FFF2-40B4-BE49-F238E27FC236}">
                <a16:creationId xmlns:a16="http://schemas.microsoft.com/office/drawing/2014/main" id="{C4973621-E45F-7D42-B355-37403FC9119A}"/>
              </a:ext>
            </a:extLst>
          </p:cNvPr>
          <p:cNvSpPr txBox="1">
            <a:spLocks noChangeArrowheads="1"/>
          </p:cNvSpPr>
          <p:nvPr/>
        </p:nvSpPr>
        <p:spPr bwMode="auto">
          <a:xfrm>
            <a:off x="503238" y="301625"/>
            <a:ext cx="9070975"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defRPr>
            </a:lvl9pPr>
          </a:lstStyle>
          <a:p>
            <a:pPr algn="ctr">
              <a:lnSpc>
                <a:spcPct val="93000"/>
              </a:lnSpc>
            </a:pPr>
            <a:r>
              <a:rPr lang="en-GB" altLang="en-US" sz="4400"/>
              <a:t>Timeliness faults, errors, and failures</a:t>
            </a:r>
          </a:p>
        </p:txBody>
      </p:sp>
      <p:sp>
        <p:nvSpPr>
          <p:cNvPr id="10242" name="Text Box 2">
            <a:extLst>
              <a:ext uri="{FF2B5EF4-FFF2-40B4-BE49-F238E27FC236}">
                <a16:creationId xmlns:a16="http://schemas.microsoft.com/office/drawing/2014/main" id="{B4C6C45E-B418-674B-9EFE-5F8376F06BB8}"/>
              </a:ext>
            </a:extLst>
          </p:cNvPr>
          <p:cNvSpPr txBox="1">
            <a:spLocks noChangeArrowheads="1"/>
          </p:cNvSpPr>
          <p:nvPr/>
        </p:nvSpPr>
        <p:spPr bwMode="auto">
          <a:xfrm>
            <a:off x="503238" y="1768475"/>
            <a:ext cx="9070975" cy="4989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0213" indent="-32385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1pPr>
            <a:lvl2pPr marL="862013" indent="-28575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2pPr>
            <a:lvl3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3pPr>
            <a:lvl4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4pPr>
            <a:lvl5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5pPr>
            <a:lvl6pPr marL="15351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6pPr>
            <a:lvl7pPr marL="19923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7pPr>
            <a:lvl8pPr marL="24495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8pPr>
            <a:lvl9pPr marL="2906713" indent="-215900" defTabSz="457200" fontAlgn="base" hangingPunct="0">
              <a:lnSpc>
                <a:spcPct val="87000"/>
              </a:lnSpc>
              <a:spcBef>
                <a:spcPct val="0"/>
              </a:spcBef>
              <a:spcAft>
                <a:spcPct val="0"/>
              </a:spcAft>
              <a:buClr>
                <a:srgbClr val="000000"/>
              </a:buClr>
              <a:buSzPct val="45000"/>
              <a:buFont typeface="Wingdings" pitchFamily="2" charset="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defRPr>
            </a:lvl9pPr>
          </a:lstStyle>
          <a:p>
            <a:pPr>
              <a:lnSpc>
                <a:spcPct val="93000"/>
              </a:lnSpc>
              <a:spcAft>
                <a:spcPts val="1425"/>
              </a:spcAft>
              <a:buFont typeface="Wingdings" pitchFamily="2" charset="2"/>
              <a:buChar char=""/>
            </a:pPr>
            <a:r>
              <a:rPr lang="en-GB" altLang="en-US" sz="3200" i="1"/>
              <a:t>Timeliness error</a:t>
            </a:r>
            <a:r>
              <a:rPr lang="en-GB" altLang="en-US" sz="3200"/>
              <a:t> – the system internally deviates from assumptions about its temporal behavior</a:t>
            </a:r>
          </a:p>
          <a:p>
            <a:pPr lvl="1">
              <a:lnSpc>
                <a:spcPct val="93000"/>
              </a:lnSpc>
              <a:spcAft>
                <a:spcPts val="1138"/>
              </a:spcAft>
              <a:buSzPct val="75000"/>
              <a:buFont typeface="Symbol" pitchFamily="2" charset="2"/>
              <a:buChar char=""/>
            </a:pPr>
            <a:r>
              <a:rPr lang="en-GB" altLang="en-US" sz="2800"/>
              <a:t>Similar to internal state errors</a:t>
            </a:r>
          </a:p>
          <a:p>
            <a:pPr lvl="1">
              <a:lnSpc>
                <a:spcPct val="93000"/>
              </a:lnSpc>
              <a:spcAft>
                <a:spcPts val="1138"/>
              </a:spcAft>
              <a:buSzPct val="75000"/>
              <a:buFont typeface="Symbol" pitchFamily="2" charset="2"/>
              <a:buChar char=""/>
            </a:pPr>
            <a:r>
              <a:rPr lang="en-GB" altLang="en-US" sz="2800"/>
              <a:t>Often hard to detect without extensive logging</a:t>
            </a:r>
          </a:p>
          <a:p>
            <a:pPr>
              <a:lnSpc>
                <a:spcPct val="93000"/>
              </a:lnSpc>
              <a:spcAft>
                <a:spcPts val="1425"/>
              </a:spcAft>
              <a:buFont typeface="Wingdings" pitchFamily="2" charset="2"/>
              <a:buChar char=""/>
            </a:pPr>
            <a:r>
              <a:rPr lang="en-GB" altLang="en-US" sz="3200" i="1"/>
              <a:t>Timeliness fault </a:t>
            </a:r>
            <a:r>
              <a:rPr lang="en-GB" altLang="en-US" sz="3200"/>
              <a:t>– violation of a time constraint that can be observed externally</a:t>
            </a:r>
          </a:p>
          <a:p>
            <a:pPr lvl="1">
              <a:lnSpc>
                <a:spcPct val="93000"/>
              </a:lnSpc>
              <a:spcAft>
                <a:spcPts val="1138"/>
              </a:spcAft>
              <a:buSzPct val="75000"/>
              <a:buFont typeface="Symbol" pitchFamily="2" charset="2"/>
              <a:buChar char=""/>
            </a:pPr>
            <a:r>
              <a:rPr lang="en-GB" altLang="en-US" sz="2800"/>
              <a:t>Usually easily detected, since constraints usually relate to the external behavior of the system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87000"/>
          </a:lnSpc>
          <a:spcBef>
            <a:spcPct val="0"/>
          </a:spcBef>
          <a:spcAft>
            <a:spcPct val="0"/>
          </a:spcAft>
          <a:buClr>
            <a:srgbClr val="000000"/>
          </a:buClr>
          <a:buSzPct val="45000"/>
          <a:buFont typeface="Wingdings" pitchFamily="2" charset="2"/>
          <a:buNone/>
          <a:tabLst/>
          <a:defRPr kumimoji="0" lang="en-GB" altLang="en-US" sz="1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87000"/>
          </a:lnSpc>
          <a:spcBef>
            <a:spcPct val="0"/>
          </a:spcBef>
          <a:spcAft>
            <a:spcPct val="0"/>
          </a:spcAft>
          <a:buClr>
            <a:srgbClr val="000000"/>
          </a:buClr>
          <a:buSzPct val="45000"/>
          <a:buFont typeface="Wingdings" pitchFamily="2" charset="2"/>
          <a:buNone/>
          <a:tabLst/>
          <a:defRPr kumimoji="0" lang="en-GB" altLang="en-US" sz="1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TotalTime>
  <Words>937</Words>
  <Application>Microsoft Macintosh PowerPoint</Application>
  <PresentationFormat>Custom</PresentationFormat>
  <Paragraphs>98</Paragraphs>
  <Slides>25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Testing Timeliness</vt:lpstr>
      <vt:lpstr>Testing Timeliness</vt:lpstr>
      <vt:lpstr>PowerPoint Presentation</vt:lpstr>
      <vt:lpstr>An Example of A Real-Time Reactive System</vt:lpstr>
      <vt:lpstr>A Bench-mark Example</vt:lpstr>
      <vt:lpstr>Railroad Crossing</vt:lpstr>
      <vt:lpstr>Scenario for “One Train, One gate and One Controller”</vt:lpstr>
      <vt:lpstr>Timing Constraints</vt:lpstr>
      <vt:lpstr>Timing Constraints –cont.</vt:lpstr>
      <vt:lpstr>Class Diagram</vt:lpstr>
      <vt:lpstr>Details</vt:lpstr>
      <vt:lpstr>Finite State Machine for Train</vt:lpstr>
      <vt:lpstr>Finite State Machine for Controller </vt:lpstr>
      <vt:lpstr>Finite State Machine for Gate</vt:lpstr>
      <vt:lpstr>Safety and liveness properties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Real-Time Software Systems</dc:title>
  <cp:lastModifiedBy>Mao Zheng</cp:lastModifiedBy>
  <cp:revision>16</cp:revision>
  <dcterms:modified xsi:type="dcterms:W3CDTF">2019-12-06T17:39:44Z</dcterms:modified>
</cp:coreProperties>
</file>