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32"/>
  </p:notesMasterIdLst>
  <p:handoutMasterIdLst>
    <p:handoutMasterId r:id="rId33"/>
  </p:handoutMasterIdLst>
  <p:sldIdLst>
    <p:sldId id="256" r:id="rId2"/>
    <p:sldId id="257" r:id="rId3"/>
    <p:sldId id="259" r:id="rId4"/>
    <p:sldId id="260" r:id="rId5"/>
    <p:sldId id="262" r:id="rId6"/>
    <p:sldId id="310" r:id="rId7"/>
    <p:sldId id="289" r:id="rId8"/>
    <p:sldId id="311" r:id="rId9"/>
    <p:sldId id="264" r:id="rId10"/>
    <p:sldId id="290" r:id="rId11"/>
    <p:sldId id="291" r:id="rId12"/>
    <p:sldId id="292" r:id="rId13"/>
    <p:sldId id="293" r:id="rId14"/>
    <p:sldId id="325" r:id="rId15"/>
    <p:sldId id="294" r:id="rId16"/>
    <p:sldId id="295" r:id="rId17"/>
    <p:sldId id="313" r:id="rId18"/>
    <p:sldId id="314" r:id="rId19"/>
    <p:sldId id="315" r:id="rId20"/>
    <p:sldId id="312" r:id="rId21"/>
    <p:sldId id="266" r:id="rId22"/>
    <p:sldId id="296" r:id="rId23"/>
    <p:sldId id="316" r:id="rId24"/>
    <p:sldId id="318" r:id="rId25"/>
    <p:sldId id="320" r:id="rId26"/>
    <p:sldId id="321" r:id="rId27"/>
    <p:sldId id="322" r:id="rId28"/>
    <p:sldId id="324" r:id="rId29"/>
    <p:sldId id="323" r:id="rId30"/>
    <p:sldId id="319" r:id="rId31"/>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16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16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16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16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6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6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6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6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p:restoredTop sz="94662"/>
  </p:normalViewPr>
  <p:slideViewPr>
    <p:cSldViewPr>
      <p:cViewPr varScale="1">
        <p:scale>
          <a:sx n="109" d="100"/>
          <a:sy n="109" d="100"/>
        </p:scale>
        <p:origin x="136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920C5BB3-EA71-F046-996D-2138EAF13AE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mn-cs"/>
              </a:defRPr>
            </a:lvl1pPr>
          </a:lstStyle>
          <a:p>
            <a:pPr>
              <a:defRPr/>
            </a:pPr>
            <a:endParaRPr lang="en-US"/>
          </a:p>
        </p:txBody>
      </p:sp>
      <p:sp>
        <p:nvSpPr>
          <p:cNvPr id="39939" name="Rectangle 3">
            <a:extLst>
              <a:ext uri="{FF2B5EF4-FFF2-40B4-BE49-F238E27FC236}">
                <a16:creationId xmlns:a16="http://schemas.microsoft.com/office/drawing/2014/main" id="{09A77E3B-DA10-F346-9AC0-EB8050F696F9}"/>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US"/>
          </a:p>
        </p:txBody>
      </p:sp>
      <p:sp>
        <p:nvSpPr>
          <p:cNvPr id="39940" name="Rectangle 4">
            <a:extLst>
              <a:ext uri="{FF2B5EF4-FFF2-40B4-BE49-F238E27FC236}">
                <a16:creationId xmlns:a16="http://schemas.microsoft.com/office/drawing/2014/main" id="{9E60FCC6-9111-3943-8213-4469C2F26103}"/>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mn-cs"/>
              </a:defRPr>
            </a:lvl1pPr>
          </a:lstStyle>
          <a:p>
            <a:pPr>
              <a:defRPr/>
            </a:pPr>
            <a:endParaRPr lang="en-US"/>
          </a:p>
        </p:txBody>
      </p:sp>
      <p:sp>
        <p:nvSpPr>
          <p:cNvPr id="39941" name="Rectangle 5">
            <a:extLst>
              <a:ext uri="{FF2B5EF4-FFF2-40B4-BE49-F238E27FC236}">
                <a16:creationId xmlns:a16="http://schemas.microsoft.com/office/drawing/2014/main" id="{91495FDD-E887-0B49-928F-54686037B187}"/>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21A43AAB-16F8-AB44-9F81-9D0CE5D95B41}"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4B737C0-F6A0-B64E-B89B-DF0D45EA44D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mn-cs"/>
              </a:defRPr>
            </a:lvl1pPr>
          </a:lstStyle>
          <a:p>
            <a:pPr>
              <a:defRPr/>
            </a:pPr>
            <a:endParaRPr lang="en-US"/>
          </a:p>
        </p:txBody>
      </p:sp>
      <p:sp>
        <p:nvSpPr>
          <p:cNvPr id="3075" name="Rectangle 3">
            <a:extLst>
              <a:ext uri="{FF2B5EF4-FFF2-40B4-BE49-F238E27FC236}">
                <a16:creationId xmlns:a16="http://schemas.microsoft.com/office/drawing/2014/main" id="{EC7D3119-1012-5C4D-AB6D-9CDCA975288D}"/>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US"/>
          </a:p>
        </p:txBody>
      </p:sp>
      <p:sp>
        <p:nvSpPr>
          <p:cNvPr id="14340" name="Rectangle 4">
            <a:extLst>
              <a:ext uri="{FF2B5EF4-FFF2-40B4-BE49-F238E27FC236}">
                <a16:creationId xmlns:a16="http://schemas.microsoft.com/office/drawing/2014/main" id="{17684292-5FEC-424D-AE05-C941746E044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78B933A5-5C2E-0B45-9479-F5A4788061A2}"/>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EA38FB54-CCE1-004B-A667-9B35FA3D461F}"/>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mn-cs"/>
              </a:defRPr>
            </a:lvl1pPr>
          </a:lstStyle>
          <a:p>
            <a:pPr>
              <a:defRPr/>
            </a:pPr>
            <a:endParaRPr lang="en-US"/>
          </a:p>
        </p:txBody>
      </p:sp>
      <p:sp>
        <p:nvSpPr>
          <p:cNvPr id="3079" name="Rectangle 7">
            <a:extLst>
              <a:ext uri="{FF2B5EF4-FFF2-40B4-BE49-F238E27FC236}">
                <a16:creationId xmlns:a16="http://schemas.microsoft.com/office/drawing/2014/main" id="{97E94433-5DF1-A145-9A64-327B7640A577}"/>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10FC7160-4DB5-1547-832E-2080BBB522BF}"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10"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11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8640C5F5-C70A-FD47-872C-3BBF01C030C4}"/>
              </a:ext>
            </a:extLst>
          </p:cNvPr>
          <p:cNvSpPr>
            <a:spLocks noGrp="1" noRot="1" noChangeAspect="1"/>
          </p:cNvSpPr>
          <p:nvPr>
            <p:ph type="sldImg"/>
          </p:nvPr>
        </p:nvSpPr>
        <p:spPr>
          <a:ln/>
        </p:spPr>
      </p:sp>
      <p:sp>
        <p:nvSpPr>
          <p:cNvPr id="17410" name="Notes Placeholder 2">
            <a:extLst>
              <a:ext uri="{FF2B5EF4-FFF2-40B4-BE49-F238E27FC236}">
                <a16:creationId xmlns:a16="http://schemas.microsoft.com/office/drawing/2014/main" id="{C6F7B857-5776-1240-88D9-3280BDDEE2E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interacting behaviors    objects</a:t>
            </a:r>
          </a:p>
          <a:p>
            <a:endParaRPr lang="en-US" altLang="en-US">
              <a:ea typeface="ＭＳ Ｐゴシック" panose="020B0600070205080204" pitchFamily="34" charset="-128"/>
            </a:endParaRPr>
          </a:p>
          <a:p>
            <a:r>
              <a:rPr lang="en-US" altLang="en-US">
                <a:ea typeface="ＭＳ Ｐゴシック" panose="020B0600070205080204" pitchFamily="34" charset="-128"/>
              </a:rPr>
              <a:t>description of the unity of data structures, control flow and data flow in the whole system</a:t>
            </a:r>
          </a:p>
          <a:p>
            <a:endParaRPr lang="en-US" altLang="en-US">
              <a:ea typeface="ＭＳ Ｐゴシック" panose="020B0600070205080204" pitchFamily="34" charset="-128"/>
            </a:endParaRPr>
          </a:p>
        </p:txBody>
      </p:sp>
      <p:sp>
        <p:nvSpPr>
          <p:cNvPr id="17411" name="Slide Number Placeholder 3">
            <a:extLst>
              <a:ext uri="{FF2B5EF4-FFF2-40B4-BE49-F238E27FC236}">
                <a16:creationId xmlns:a16="http://schemas.microsoft.com/office/drawing/2014/main" id="{9A35E91B-56B3-FF4C-B43A-9EFD88C38A7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fld id="{B1C5AD3B-D42E-6B47-A28C-CB5662EF655A}" type="slidenum">
              <a:rPr lang="en-US" altLang="en-US" sz="1200">
                <a:latin typeface="Times New Roman" panose="02020603050405020304" pitchFamily="18" charset="0"/>
              </a:rPr>
              <a:pPr eaLnBrk="1" hangingPunct="1"/>
              <a:t>2</a:t>
            </a:fld>
            <a:endParaRPr lang="en-US" altLang="en-US" sz="120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id="{C59DDF9A-DA22-384A-9630-D5282B5DFF74}"/>
              </a:ext>
            </a:extLst>
          </p:cNvPr>
          <p:cNvSpPr>
            <a:spLocks noGrp="1" noRot="1" noChangeAspect="1"/>
          </p:cNvSpPr>
          <p:nvPr>
            <p:ph type="sldImg"/>
          </p:nvPr>
        </p:nvSpPr>
        <p:spPr>
          <a:ln/>
        </p:spPr>
      </p:sp>
      <p:sp>
        <p:nvSpPr>
          <p:cNvPr id="19458" name="Notes Placeholder 2">
            <a:extLst>
              <a:ext uri="{FF2B5EF4-FFF2-40B4-BE49-F238E27FC236}">
                <a16:creationId xmlns:a16="http://schemas.microsoft.com/office/drawing/2014/main" id="{4D90AC54-5440-1D4F-8CE8-77CDD223536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19459" name="Slide Number Placeholder 3">
            <a:extLst>
              <a:ext uri="{FF2B5EF4-FFF2-40B4-BE49-F238E27FC236}">
                <a16:creationId xmlns:a16="http://schemas.microsoft.com/office/drawing/2014/main" id="{4FC40B4B-D509-DF43-A237-8C3AE02BF4E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fld id="{62F55F56-776C-BC41-9820-9D804F84F819}" type="slidenum">
              <a:rPr lang="en-US" altLang="en-US" sz="1200">
                <a:latin typeface="Times New Roman" panose="02020603050405020304" pitchFamily="18" charset="0"/>
              </a:rPr>
              <a:pPr eaLnBrk="1" hangingPunct="1"/>
              <a:t>3</a:t>
            </a:fld>
            <a:endParaRPr lang="en-US" altLang="en-US" sz="120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id="{0B8DCA00-87F3-EB4A-A94D-7A904FDE84C1}"/>
              </a:ext>
            </a:extLst>
          </p:cNvPr>
          <p:cNvSpPr>
            <a:spLocks noGrp="1" noRot="1" noChangeAspect="1"/>
          </p:cNvSpPr>
          <p:nvPr>
            <p:ph type="sldImg"/>
          </p:nvPr>
        </p:nvSpPr>
        <p:spPr>
          <a:ln/>
        </p:spPr>
      </p:sp>
      <p:sp>
        <p:nvSpPr>
          <p:cNvPr id="21506" name="Notes Placeholder 2">
            <a:extLst>
              <a:ext uri="{FF2B5EF4-FFF2-40B4-BE49-F238E27FC236}">
                <a16:creationId xmlns:a16="http://schemas.microsoft.com/office/drawing/2014/main" id="{F7D0B7FB-A30A-5E4C-A950-38555B7AEEE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Messages or stimuli</a:t>
            </a:r>
          </a:p>
        </p:txBody>
      </p:sp>
      <p:sp>
        <p:nvSpPr>
          <p:cNvPr id="21507" name="Slide Number Placeholder 3">
            <a:extLst>
              <a:ext uri="{FF2B5EF4-FFF2-40B4-BE49-F238E27FC236}">
                <a16:creationId xmlns:a16="http://schemas.microsoft.com/office/drawing/2014/main" id="{4D3D97B7-53D5-834F-AA09-534A82F1CA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fld id="{833CEBFF-9041-8442-BD9A-49F3509A5276}" type="slidenum">
              <a:rPr lang="en-US" altLang="en-US" sz="1200">
                <a:latin typeface="Times New Roman" panose="02020603050405020304" pitchFamily="18" charset="0"/>
              </a:rPr>
              <a:pPr eaLnBrk="1" hangingPunct="1"/>
              <a:t>4</a:t>
            </a:fld>
            <a:endParaRPr lang="en-US" altLang="en-US" sz="120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6DCC6092-A322-D84D-AE86-D8D91ED6794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E71462A-5B33-9540-84A2-273B5BD52187}"/>
              </a:ext>
            </a:extLst>
          </p:cNvPr>
          <p:cNvSpPr>
            <a:spLocks noGrp="1" noChangeArrowheads="1"/>
          </p:cNvSpPr>
          <p:nvPr>
            <p:ph type="ftr" sz="quarter" idx="11"/>
          </p:nvPr>
        </p:nvSpPr>
        <p:spPr>
          <a:ln/>
        </p:spPr>
        <p:txBody>
          <a:bodyPr/>
          <a:lstStyle>
            <a:lvl1pPr>
              <a:defRPr/>
            </a:lvl1pPr>
          </a:lstStyle>
          <a:p>
            <a:pPr>
              <a:defRPr/>
            </a:pPr>
            <a:r>
              <a:rPr lang="en-US"/>
              <a:t>C-S 446/546</a:t>
            </a:r>
          </a:p>
        </p:txBody>
      </p:sp>
      <p:sp>
        <p:nvSpPr>
          <p:cNvPr id="6" name="Rectangle 6">
            <a:extLst>
              <a:ext uri="{FF2B5EF4-FFF2-40B4-BE49-F238E27FC236}">
                <a16:creationId xmlns:a16="http://schemas.microsoft.com/office/drawing/2014/main" id="{FE10AB43-F42B-BA4C-B5B1-0D9EA7E206F4}"/>
              </a:ext>
            </a:extLst>
          </p:cNvPr>
          <p:cNvSpPr>
            <a:spLocks noGrp="1" noChangeArrowheads="1"/>
          </p:cNvSpPr>
          <p:nvPr>
            <p:ph type="sldNum" sz="quarter" idx="12"/>
          </p:nvPr>
        </p:nvSpPr>
        <p:spPr>
          <a:ln/>
        </p:spPr>
        <p:txBody>
          <a:bodyPr/>
          <a:lstStyle>
            <a:lvl1pPr>
              <a:defRPr/>
            </a:lvl1pPr>
          </a:lstStyle>
          <a:p>
            <a:fld id="{6AE734B2-5908-4B42-9ABA-2CE4F01AD673}" type="slidenum">
              <a:rPr lang="en-US" altLang="en-US"/>
              <a:pPr/>
              <a:t>‹#›</a:t>
            </a:fld>
            <a:endParaRPr lang="en-US" altLang="en-US"/>
          </a:p>
        </p:txBody>
      </p:sp>
    </p:spTree>
    <p:extLst>
      <p:ext uri="{BB962C8B-B14F-4D97-AF65-F5344CB8AC3E}">
        <p14:creationId xmlns:p14="http://schemas.microsoft.com/office/powerpoint/2010/main" val="577035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BA64398-BDA8-484A-8995-D0B111EF715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659BA06-BD3C-F140-BBF6-27F134570F8C}"/>
              </a:ext>
            </a:extLst>
          </p:cNvPr>
          <p:cNvSpPr>
            <a:spLocks noGrp="1" noChangeArrowheads="1"/>
          </p:cNvSpPr>
          <p:nvPr>
            <p:ph type="ftr" sz="quarter" idx="11"/>
          </p:nvPr>
        </p:nvSpPr>
        <p:spPr>
          <a:ln/>
        </p:spPr>
        <p:txBody>
          <a:bodyPr/>
          <a:lstStyle>
            <a:lvl1pPr>
              <a:defRPr/>
            </a:lvl1pPr>
          </a:lstStyle>
          <a:p>
            <a:pPr>
              <a:defRPr/>
            </a:pPr>
            <a:r>
              <a:rPr lang="en-US"/>
              <a:t>C-S 446/546</a:t>
            </a:r>
          </a:p>
        </p:txBody>
      </p:sp>
      <p:sp>
        <p:nvSpPr>
          <p:cNvPr id="6" name="Rectangle 6">
            <a:extLst>
              <a:ext uri="{FF2B5EF4-FFF2-40B4-BE49-F238E27FC236}">
                <a16:creationId xmlns:a16="http://schemas.microsoft.com/office/drawing/2014/main" id="{1655B77E-F50F-E645-90EF-64701D298662}"/>
              </a:ext>
            </a:extLst>
          </p:cNvPr>
          <p:cNvSpPr>
            <a:spLocks noGrp="1" noChangeArrowheads="1"/>
          </p:cNvSpPr>
          <p:nvPr>
            <p:ph type="sldNum" sz="quarter" idx="12"/>
          </p:nvPr>
        </p:nvSpPr>
        <p:spPr>
          <a:ln/>
        </p:spPr>
        <p:txBody>
          <a:bodyPr/>
          <a:lstStyle>
            <a:lvl1pPr>
              <a:defRPr/>
            </a:lvl1pPr>
          </a:lstStyle>
          <a:p>
            <a:fld id="{A856DE47-538A-AD44-AA20-511D498642C1}" type="slidenum">
              <a:rPr lang="en-US" altLang="en-US"/>
              <a:pPr/>
              <a:t>‹#›</a:t>
            </a:fld>
            <a:endParaRPr lang="en-US" altLang="en-US"/>
          </a:p>
        </p:txBody>
      </p:sp>
    </p:spTree>
    <p:extLst>
      <p:ext uri="{BB962C8B-B14F-4D97-AF65-F5344CB8AC3E}">
        <p14:creationId xmlns:p14="http://schemas.microsoft.com/office/powerpoint/2010/main" val="1844032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700CFD9-3BEA-194D-A785-55C3BEB9F0D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42FCC7A-182A-E24A-BD03-DF96E1966709}"/>
              </a:ext>
            </a:extLst>
          </p:cNvPr>
          <p:cNvSpPr>
            <a:spLocks noGrp="1" noChangeArrowheads="1"/>
          </p:cNvSpPr>
          <p:nvPr>
            <p:ph type="ftr" sz="quarter" idx="11"/>
          </p:nvPr>
        </p:nvSpPr>
        <p:spPr>
          <a:ln/>
        </p:spPr>
        <p:txBody>
          <a:bodyPr/>
          <a:lstStyle>
            <a:lvl1pPr>
              <a:defRPr/>
            </a:lvl1pPr>
          </a:lstStyle>
          <a:p>
            <a:pPr>
              <a:defRPr/>
            </a:pPr>
            <a:r>
              <a:rPr lang="en-US"/>
              <a:t>C-S 446/546</a:t>
            </a:r>
          </a:p>
        </p:txBody>
      </p:sp>
      <p:sp>
        <p:nvSpPr>
          <p:cNvPr id="6" name="Rectangle 6">
            <a:extLst>
              <a:ext uri="{FF2B5EF4-FFF2-40B4-BE49-F238E27FC236}">
                <a16:creationId xmlns:a16="http://schemas.microsoft.com/office/drawing/2014/main" id="{FF08224A-91A6-1443-8987-054C0AC0B08D}"/>
              </a:ext>
            </a:extLst>
          </p:cNvPr>
          <p:cNvSpPr>
            <a:spLocks noGrp="1" noChangeArrowheads="1"/>
          </p:cNvSpPr>
          <p:nvPr>
            <p:ph type="sldNum" sz="quarter" idx="12"/>
          </p:nvPr>
        </p:nvSpPr>
        <p:spPr>
          <a:ln/>
        </p:spPr>
        <p:txBody>
          <a:bodyPr/>
          <a:lstStyle>
            <a:lvl1pPr>
              <a:defRPr/>
            </a:lvl1pPr>
          </a:lstStyle>
          <a:p>
            <a:fld id="{A5E00A5D-D44B-A94F-818D-03BEFBD91175}" type="slidenum">
              <a:rPr lang="en-US" altLang="en-US"/>
              <a:pPr/>
              <a:t>‹#›</a:t>
            </a:fld>
            <a:endParaRPr lang="en-US" altLang="en-US"/>
          </a:p>
        </p:txBody>
      </p:sp>
    </p:spTree>
    <p:extLst>
      <p:ext uri="{BB962C8B-B14F-4D97-AF65-F5344CB8AC3E}">
        <p14:creationId xmlns:p14="http://schemas.microsoft.com/office/powerpoint/2010/main" val="3678353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92D44C0-9634-7443-9DF8-811DB0A2B4D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F5104E3-EF11-4342-8823-2BF19F682A06}"/>
              </a:ext>
            </a:extLst>
          </p:cNvPr>
          <p:cNvSpPr>
            <a:spLocks noGrp="1" noChangeArrowheads="1"/>
          </p:cNvSpPr>
          <p:nvPr>
            <p:ph type="ftr" sz="quarter" idx="11"/>
          </p:nvPr>
        </p:nvSpPr>
        <p:spPr>
          <a:ln/>
        </p:spPr>
        <p:txBody>
          <a:bodyPr/>
          <a:lstStyle>
            <a:lvl1pPr>
              <a:defRPr/>
            </a:lvl1pPr>
          </a:lstStyle>
          <a:p>
            <a:pPr>
              <a:defRPr/>
            </a:pPr>
            <a:r>
              <a:rPr lang="en-US"/>
              <a:t>C-S 446/546</a:t>
            </a:r>
          </a:p>
        </p:txBody>
      </p:sp>
      <p:sp>
        <p:nvSpPr>
          <p:cNvPr id="6" name="Rectangle 6">
            <a:extLst>
              <a:ext uri="{FF2B5EF4-FFF2-40B4-BE49-F238E27FC236}">
                <a16:creationId xmlns:a16="http://schemas.microsoft.com/office/drawing/2014/main" id="{C0D8B99D-8B72-674E-B917-BB850AB58DE7}"/>
              </a:ext>
            </a:extLst>
          </p:cNvPr>
          <p:cNvSpPr>
            <a:spLocks noGrp="1" noChangeArrowheads="1"/>
          </p:cNvSpPr>
          <p:nvPr>
            <p:ph type="sldNum" sz="quarter" idx="12"/>
          </p:nvPr>
        </p:nvSpPr>
        <p:spPr>
          <a:ln/>
        </p:spPr>
        <p:txBody>
          <a:bodyPr/>
          <a:lstStyle>
            <a:lvl1pPr>
              <a:defRPr/>
            </a:lvl1pPr>
          </a:lstStyle>
          <a:p>
            <a:fld id="{CAC88ED4-7C85-014A-98AF-140C3C98109D}" type="slidenum">
              <a:rPr lang="en-US" altLang="en-US"/>
              <a:pPr/>
              <a:t>‹#›</a:t>
            </a:fld>
            <a:endParaRPr lang="en-US" altLang="en-US"/>
          </a:p>
        </p:txBody>
      </p:sp>
    </p:spTree>
    <p:extLst>
      <p:ext uri="{BB962C8B-B14F-4D97-AF65-F5344CB8AC3E}">
        <p14:creationId xmlns:p14="http://schemas.microsoft.com/office/powerpoint/2010/main" val="139753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F660172-0C3E-524A-9FEE-1EF2A390221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D22E1E9-D5A8-5B42-BE02-FB12334D2EDC}"/>
              </a:ext>
            </a:extLst>
          </p:cNvPr>
          <p:cNvSpPr>
            <a:spLocks noGrp="1" noChangeArrowheads="1"/>
          </p:cNvSpPr>
          <p:nvPr>
            <p:ph type="ftr" sz="quarter" idx="11"/>
          </p:nvPr>
        </p:nvSpPr>
        <p:spPr>
          <a:ln/>
        </p:spPr>
        <p:txBody>
          <a:bodyPr/>
          <a:lstStyle>
            <a:lvl1pPr>
              <a:defRPr/>
            </a:lvl1pPr>
          </a:lstStyle>
          <a:p>
            <a:pPr>
              <a:defRPr/>
            </a:pPr>
            <a:r>
              <a:rPr lang="en-US"/>
              <a:t>C-S 446/546</a:t>
            </a:r>
          </a:p>
        </p:txBody>
      </p:sp>
      <p:sp>
        <p:nvSpPr>
          <p:cNvPr id="6" name="Rectangle 6">
            <a:extLst>
              <a:ext uri="{FF2B5EF4-FFF2-40B4-BE49-F238E27FC236}">
                <a16:creationId xmlns:a16="http://schemas.microsoft.com/office/drawing/2014/main" id="{B738E222-CE99-8542-9F97-0D7C4B201D70}"/>
              </a:ext>
            </a:extLst>
          </p:cNvPr>
          <p:cNvSpPr>
            <a:spLocks noGrp="1" noChangeArrowheads="1"/>
          </p:cNvSpPr>
          <p:nvPr>
            <p:ph type="sldNum" sz="quarter" idx="12"/>
          </p:nvPr>
        </p:nvSpPr>
        <p:spPr>
          <a:ln/>
        </p:spPr>
        <p:txBody>
          <a:bodyPr/>
          <a:lstStyle>
            <a:lvl1pPr>
              <a:defRPr/>
            </a:lvl1pPr>
          </a:lstStyle>
          <a:p>
            <a:fld id="{0C0DD1CE-00B9-D841-A53D-7B9FAF82BEFC}" type="slidenum">
              <a:rPr lang="en-US" altLang="en-US"/>
              <a:pPr/>
              <a:t>‹#›</a:t>
            </a:fld>
            <a:endParaRPr lang="en-US" altLang="en-US"/>
          </a:p>
        </p:txBody>
      </p:sp>
    </p:spTree>
    <p:extLst>
      <p:ext uri="{BB962C8B-B14F-4D97-AF65-F5344CB8AC3E}">
        <p14:creationId xmlns:p14="http://schemas.microsoft.com/office/powerpoint/2010/main" val="1233239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5581C5C-E150-BA40-BA5D-CF80E522A2C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B7C5F31-562A-D44D-B41C-5F7EE00CA966}"/>
              </a:ext>
            </a:extLst>
          </p:cNvPr>
          <p:cNvSpPr>
            <a:spLocks noGrp="1" noChangeArrowheads="1"/>
          </p:cNvSpPr>
          <p:nvPr>
            <p:ph type="ftr" sz="quarter" idx="11"/>
          </p:nvPr>
        </p:nvSpPr>
        <p:spPr>
          <a:ln/>
        </p:spPr>
        <p:txBody>
          <a:bodyPr/>
          <a:lstStyle>
            <a:lvl1pPr>
              <a:defRPr/>
            </a:lvl1pPr>
          </a:lstStyle>
          <a:p>
            <a:pPr>
              <a:defRPr/>
            </a:pPr>
            <a:r>
              <a:rPr lang="en-US"/>
              <a:t>C-S 446/546</a:t>
            </a:r>
          </a:p>
        </p:txBody>
      </p:sp>
      <p:sp>
        <p:nvSpPr>
          <p:cNvPr id="7" name="Rectangle 6">
            <a:extLst>
              <a:ext uri="{FF2B5EF4-FFF2-40B4-BE49-F238E27FC236}">
                <a16:creationId xmlns:a16="http://schemas.microsoft.com/office/drawing/2014/main" id="{4D30B6A0-D505-9F40-AFB6-F43EAF3C3648}"/>
              </a:ext>
            </a:extLst>
          </p:cNvPr>
          <p:cNvSpPr>
            <a:spLocks noGrp="1" noChangeArrowheads="1"/>
          </p:cNvSpPr>
          <p:nvPr>
            <p:ph type="sldNum" sz="quarter" idx="12"/>
          </p:nvPr>
        </p:nvSpPr>
        <p:spPr>
          <a:ln/>
        </p:spPr>
        <p:txBody>
          <a:bodyPr/>
          <a:lstStyle>
            <a:lvl1pPr>
              <a:defRPr/>
            </a:lvl1pPr>
          </a:lstStyle>
          <a:p>
            <a:fld id="{3F97DC58-43EF-8B4B-A980-74AE0B1B68EB}" type="slidenum">
              <a:rPr lang="en-US" altLang="en-US"/>
              <a:pPr/>
              <a:t>‹#›</a:t>
            </a:fld>
            <a:endParaRPr lang="en-US" altLang="en-US"/>
          </a:p>
        </p:txBody>
      </p:sp>
    </p:spTree>
    <p:extLst>
      <p:ext uri="{BB962C8B-B14F-4D97-AF65-F5344CB8AC3E}">
        <p14:creationId xmlns:p14="http://schemas.microsoft.com/office/powerpoint/2010/main" val="320655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05CD0B6-176A-9041-9E97-A8E8CA4B9B0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92E70208-1F7A-6842-9137-F3775ED30262}"/>
              </a:ext>
            </a:extLst>
          </p:cNvPr>
          <p:cNvSpPr>
            <a:spLocks noGrp="1" noChangeArrowheads="1"/>
          </p:cNvSpPr>
          <p:nvPr>
            <p:ph type="ftr" sz="quarter" idx="11"/>
          </p:nvPr>
        </p:nvSpPr>
        <p:spPr>
          <a:ln/>
        </p:spPr>
        <p:txBody>
          <a:bodyPr/>
          <a:lstStyle>
            <a:lvl1pPr>
              <a:defRPr/>
            </a:lvl1pPr>
          </a:lstStyle>
          <a:p>
            <a:pPr>
              <a:defRPr/>
            </a:pPr>
            <a:r>
              <a:rPr lang="en-US"/>
              <a:t>C-S 446/546</a:t>
            </a:r>
          </a:p>
        </p:txBody>
      </p:sp>
      <p:sp>
        <p:nvSpPr>
          <p:cNvPr id="9" name="Rectangle 6">
            <a:extLst>
              <a:ext uri="{FF2B5EF4-FFF2-40B4-BE49-F238E27FC236}">
                <a16:creationId xmlns:a16="http://schemas.microsoft.com/office/drawing/2014/main" id="{128EFEC6-B182-5940-B191-84635DB79480}"/>
              </a:ext>
            </a:extLst>
          </p:cNvPr>
          <p:cNvSpPr>
            <a:spLocks noGrp="1" noChangeArrowheads="1"/>
          </p:cNvSpPr>
          <p:nvPr>
            <p:ph type="sldNum" sz="quarter" idx="12"/>
          </p:nvPr>
        </p:nvSpPr>
        <p:spPr>
          <a:ln/>
        </p:spPr>
        <p:txBody>
          <a:bodyPr/>
          <a:lstStyle>
            <a:lvl1pPr>
              <a:defRPr/>
            </a:lvl1pPr>
          </a:lstStyle>
          <a:p>
            <a:fld id="{96256AB5-05DC-494D-9E15-9E13163FC4EB}" type="slidenum">
              <a:rPr lang="en-US" altLang="en-US"/>
              <a:pPr/>
              <a:t>‹#›</a:t>
            </a:fld>
            <a:endParaRPr lang="en-US" altLang="en-US"/>
          </a:p>
        </p:txBody>
      </p:sp>
    </p:spTree>
    <p:extLst>
      <p:ext uri="{BB962C8B-B14F-4D97-AF65-F5344CB8AC3E}">
        <p14:creationId xmlns:p14="http://schemas.microsoft.com/office/powerpoint/2010/main" val="1483837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DA687A3-4453-6B42-817C-381CBB3646D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3835E155-C7D5-394C-A03E-AC15919CA6C9}"/>
              </a:ext>
            </a:extLst>
          </p:cNvPr>
          <p:cNvSpPr>
            <a:spLocks noGrp="1" noChangeArrowheads="1"/>
          </p:cNvSpPr>
          <p:nvPr>
            <p:ph type="ftr" sz="quarter" idx="11"/>
          </p:nvPr>
        </p:nvSpPr>
        <p:spPr>
          <a:ln/>
        </p:spPr>
        <p:txBody>
          <a:bodyPr/>
          <a:lstStyle>
            <a:lvl1pPr>
              <a:defRPr/>
            </a:lvl1pPr>
          </a:lstStyle>
          <a:p>
            <a:pPr>
              <a:defRPr/>
            </a:pPr>
            <a:r>
              <a:rPr lang="en-US"/>
              <a:t>C-S 446/546</a:t>
            </a:r>
          </a:p>
        </p:txBody>
      </p:sp>
      <p:sp>
        <p:nvSpPr>
          <p:cNvPr id="5" name="Rectangle 6">
            <a:extLst>
              <a:ext uri="{FF2B5EF4-FFF2-40B4-BE49-F238E27FC236}">
                <a16:creationId xmlns:a16="http://schemas.microsoft.com/office/drawing/2014/main" id="{0DE91E9C-4839-3248-9A92-598D03F89AA8}"/>
              </a:ext>
            </a:extLst>
          </p:cNvPr>
          <p:cNvSpPr>
            <a:spLocks noGrp="1" noChangeArrowheads="1"/>
          </p:cNvSpPr>
          <p:nvPr>
            <p:ph type="sldNum" sz="quarter" idx="12"/>
          </p:nvPr>
        </p:nvSpPr>
        <p:spPr>
          <a:ln/>
        </p:spPr>
        <p:txBody>
          <a:bodyPr/>
          <a:lstStyle>
            <a:lvl1pPr>
              <a:defRPr/>
            </a:lvl1pPr>
          </a:lstStyle>
          <a:p>
            <a:fld id="{2B0FB9C8-0CA2-2948-BB4E-49E592D35F51}" type="slidenum">
              <a:rPr lang="en-US" altLang="en-US"/>
              <a:pPr/>
              <a:t>‹#›</a:t>
            </a:fld>
            <a:endParaRPr lang="en-US" altLang="en-US"/>
          </a:p>
        </p:txBody>
      </p:sp>
    </p:spTree>
    <p:extLst>
      <p:ext uri="{BB962C8B-B14F-4D97-AF65-F5344CB8AC3E}">
        <p14:creationId xmlns:p14="http://schemas.microsoft.com/office/powerpoint/2010/main" val="536052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B404CA1-9239-2741-84FD-F4E44F831C8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5B47C04-BB9C-D447-9B43-FA075FE8FF7F}"/>
              </a:ext>
            </a:extLst>
          </p:cNvPr>
          <p:cNvSpPr>
            <a:spLocks noGrp="1" noChangeArrowheads="1"/>
          </p:cNvSpPr>
          <p:nvPr>
            <p:ph type="ftr" sz="quarter" idx="11"/>
          </p:nvPr>
        </p:nvSpPr>
        <p:spPr>
          <a:ln/>
        </p:spPr>
        <p:txBody>
          <a:bodyPr/>
          <a:lstStyle>
            <a:lvl1pPr>
              <a:defRPr/>
            </a:lvl1pPr>
          </a:lstStyle>
          <a:p>
            <a:pPr>
              <a:defRPr/>
            </a:pPr>
            <a:r>
              <a:rPr lang="en-US"/>
              <a:t>C-S 446/546</a:t>
            </a:r>
          </a:p>
        </p:txBody>
      </p:sp>
      <p:sp>
        <p:nvSpPr>
          <p:cNvPr id="4" name="Rectangle 6">
            <a:extLst>
              <a:ext uri="{FF2B5EF4-FFF2-40B4-BE49-F238E27FC236}">
                <a16:creationId xmlns:a16="http://schemas.microsoft.com/office/drawing/2014/main" id="{8D710026-C9C3-2A49-97E6-D73BEB42B3EA}"/>
              </a:ext>
            </a:extLst>
          </p:cNvPr>
          <p:cNvSpPr>
            <a:spLocks noGrp="1" noChangeArrowheads="1"/>
          </p:cNvSpPr>
          <p:nvPr>
            <p:ph type="sldNum" sz="quarter" idx="12"/>
          </p:nvPr>
        </p:nvSpPr>
        <p:spPr>
          <a:ln/>
        </p:spPr>
        <p:txBody>
          <a:bodyPr/>
          <a:lstStyle>
            <a:lvl1pPr>
              <a:defRPr/>
            </a:lvl1pPr>
          </a:lstStyle>
          <a:p>
            <a:fld id="{E1591309-DE9D-F844-B55E-7712CE80D924}" type="slidenum">
              <a:rPr lang="en-US" altLang="en-US"/>
              <a:pPr/>
              <a:t>‹#›</a:t>
            </a:fld>
            <a:endParaRPr lang="en-US" altLang="en-US"/>
          </a:p>
        </p:txBody>
      </p:sp>
    </p:spTree>
    <p:extLst>
      <p:ext uri="{BB962C8B-B14F-4D97-AF65-F5344CB8AC3E}">
        <p14:creationId xmlns:p14="http://schemas.microsoft.com/office/powerpoint/2010/main" val="258827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40EBC1A-33A2-244F-8369-A45A06DC013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EF809F5-9A06-4B46-BEC5-51F3F72AAD45}"/>
              </a:ext>
            </a:extLst>
          </p:cNvPr>
          <p:cNvSpPr>
            <a:spLocks noGrp="1" noChangeArrowheads="1"/>
          </p:cNvSpPr>
          <p:nvPr>
            <p:ph type="ftr" sz="quarter" idx="11"/>
          </p:nvPr>
        </p:nvSpPr>
        <p:spPr>
          <a:ln/>
        </p:spPr>
        <p:txBody>
          <a:bodyPr/>
          <a:lstStyle>
            <a:lvl1pPr>
              <a:defRPr/>
            </a:lvl1pPr>
          </a:lstStyle>
          <a:p>
            <a:pPr>
              <a:defRPr/>
            </a:pPr>
            <a:r>
              <a:rPr lang="en-US"/>
              <a:t>C-S 446/546</a:t>
            </a:r>
          </a:p>
        </p:txBody>
      </p:sp>
      <p:sp>
        <p:nvSpPr>
          <p:cNvPr id="7" name="Rectangle 6">
            <a:extLst>
              <a:ext uri="{FF2B5EF4-FFF2-40B4-BE49-F238E27FC236}">
                <a16:creationId xmlns:a16="http://schemas.microsoft.com/office/drawing/2014/main" id="{5129341E-279D-BD41-95B3-C846A3FB125F}"/>
              </a:ext>
            </a:extLst>
          </p:cNvPr>
          <p:cNvSpPr>
            <a:spLocks noGrp="1" noChangeArrowheads="1"/>
          </p:cNvSpPr>
          <p:nvPr>
            <p:ph type="sldNum" sz="quarter" idx="12"/>
          </p:nvPr>
        </p:nvSpPr>
        <p:spPr>
          <a:ln/>
        </p:spPr>
        <p:txBody>
          <a:bodyPr/>
          <a:lstStyle>
            <a:lvl1pPr>
              <a:defRPr/>
            </a:lvl1pPr>
          </a:lstStyle>
          <a:p>
            <a:fld id="{F8F06AF5-0D08-7441-8A8A-1CCA01AF03A5}" type="slidenum">
              <a:rPr lang="en-US" altLang="en-US"/>
              <a:pPr/>
              <a:t>‹#›</a:t>
            </a:fld>
            <a:endParaRPr lang="en-US" altLang="en-US"/>
          </a:p>
        </p:txBody>
      </p:sp>
    </p:spTree>
    <p:extLst>
      <p:ext uri="{BB962C8B-B14F-4D97-AF65-F5344CB8AC3E}">
        <p14:creationId xmlns:p14="http://schemas.microsoft.com/office/powerpoint/2010/main" val="1214959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352884D-6730-5245-BF00-E6324E42895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5DD9C53-2B59-7A48-873C-5C653DEBCA5D}"/>
              </a:ext>
            </a:extLst>
          </p:cNvPr>
          <p:cNvSpPr>
            <a:spLocks noGrp="1" noChangeArrowheads="1"/>
          </p:cNvSpPr>
          <p:nvPr>
            <p:ph type="ftr" sz="quarter" idx="11"/>
          </p:nvPr>
        </p:nvSpPr>
        <p:spPr>
          <a:ln/>
        </p:spPr>
        <p:txBody>
          <a:bodyPr/>
          <a:lstStyle>
            <a:lvl1pPr>
              <a:defRPr/>
            </a:lvl1pPr>
          </a:lstStyle>
          <a:p>
            <a:pPr>
              <a:defRPr/>
            </a:pPr>
            <a:r>
              <a:rPr lang="en-US"/>
              <a:t>C-S 446/546</a:t>
            </a:r>
          </a:p>
        </p:txBody>
      </p:sp>
      <p:sp>
        <p:nvSpPr>
          <p:cNvPr id="7" name="Rectangle 6">
            <a:extLst>
              <a:ext uri="{FF2B5EF4-FFF2-40B4-BE49-F238E27FC236}">
                <a16:creationId xmlns:a16="http://schemas.microsoft.com/office/drawing/2014/main" id="{41502443-89CA-3346-9FEA-E7A37A440317}"/>
              </a:ext>
            </a:extLst>
          </p:cNvPr>
          <p:cNvSpPr>
            <a:spLocks noGrp="1" noChangeArrowheads="1"/>
          </p:cNvSpPr>
          <p:nvPr>
            <p:ph type="sldNum" sz="quarter" idx="12"/>
          </p:nvPr>
        </p:nvSpPr>
        <p:spPr>
          <a:ln/>
        </p:spPr>
        <p:txBody>
          <a:bodyPr/>
          <a:lstStyle>
            <a:lvl1pPr>
              <a:defRPr/>
            </a:lvl1pPr>
          </a:lstStyle>
          <a:p>
            <a:fld id="{D5D0E62B-F957-E943-93B9-AFCF17CB977F}" type="slidenum">
              <a:rPr lang="en-US" altLang="en-US"/>
              <a:pPr/>
              <a:t>‹#›</a:t>
            </a:fld>
            <a:endParaRPr lang="en-US" altLang="en-US"/>
          </a:p>
        </p:txBody>
      </p:sp>
    </p:spTree>
    <p:extLst>
      <p:ext uri="{BB962C8B-B14F-4D97-AF65-F5344CB8AC3E}">
        <p14:creationId xmlns:p14="http://schemas.microsoft.com/office/powerpoint/2010/main" val="3576388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AFC2065-BEE5-6440-899B-21B8BB382E7F}"/>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1916841-3B33-B143-B190-9AFE2C40C76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7588" name="Rectangle 4">
            <a:extLst>
              <a:ext uri="{FF2B5EF4-FFF2-40B4-BE49-F238E27FC236}">
                <a16:creationId xmlns:a16="http://schemas.microsoft.com/office/drawing/2014/main" id="{D40DE5B0-9032-A743-A55F-6B6143AB70B4}"/>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cs typeface="+mn-cs"/>
              </a:defRPr>
            </a:lvl1pPr>
          </a:lstStyle>
          <a:p>
            <a:pPr>
              <a:defRPr/>
            </a:pPr>
            <a:endParaRPr lang="en-US"/>
          </a:p>
        </p:txBody>
      </p:sp>
      <p:sp>
        <p:nvSpPr>
          <p:cNvPr id="67589" name="Rectangle 5">
            <a:extLst>
              <a:ext uri="{FF2B5EF4-FFF2-40B4-BE49-F238E27FC236}">
                <a16:creationId xmlns:a16="http://schemas.microsoft.com/office/drawing/2014/main" id="{D215668B-ACC4-1049-95AC-8C7E6EAE6164}"/>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ＭＳ Ｐゴシック" charset="0"/>
              </a:defRPr>
            </a:lvl1pPr>
          </a:lstStyle>
          <a:p>
            <a:pPr>
              <a:defRPr/>
            </a:pPr>
            <a:r>
              <a:rPr lang="en-US"/>
              <a:t>C-S 446/546</a:t>
            </a:r>
          </a:p>
        </p:txBody>
      </p:sp>
      <p:sp>
        <p:nvSpPr>
          <p:cNvPr id="67590" name="Rectangle 6">
            <a:extLst>
              <a:ext uri="{FF2B5EF4-FFF2-40B4-BE49-F238E27FC236}">
                <a16:creationId xmlns:a16="http://schemas.microsoft.com/office/drawing/2014/main" id="{48F78476-CD0F-4949-BAE5-380234A16AF7}"/>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3B9E888-87FF-384A-A916-70D0FC90B4A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sldNum="0" hdr="0" ftr="0" dt="0"/>
  <p:txStyles>
    <p:titleStyle>
      <a:lvl1pPr algn="ctr" rtl="0" eaLnBrk="0" fontAlgn="base" hangingPunct="0">
        <a:spcBef>
          <a:spcPct val="0"/>
        </a:spcBef>
        <a:spcAft>
          <a:spcPct val="0"/>
        </a:spcAft>
        <a:defRPr sz="4400">
          <a:solidFill>
            <a:schemeClr val="tx2"/>
          </a:solidFill>
          <a:latin typeface="+mj-lt"/>
          <a:ea typeface="ＭＳ Ｐゴシック" pitchFamily="-110" charset="-128"/>
          <a:cs typeface="ＭＳ Ｐゴシック" pitchFamily="-110" charset="-128"/>
        </a:defRPr>
      </a:lvl1pPr>
      <a:lvl2pPr algn="ctr" rtl="0" eaLnBrk="0" fontAlgn="base" hangingPunct="0">
        <a:spcBef>
          <a:spcPct val="0"/>
        </a:spcBef>
        <a:spcAft>
          <a:spcPct val="0"/>
        </a:spcAft>
        <a:defRPr sz="4400">
          <a:solidFill>
            <a:schemeClr val="tx2"/>
          </a:solidFill>
          <a:latin typeface="Arial" charset="0"/>
          <a:ea typeface="ＭＳ Ｐゴシック" pitchFamily="-110" charset="-128"/>
          <a:cs typeface="ＭＳ Ｐゴシック" pitchFamily="-110" charset="-128"/>
        </a:defRPr>
      </a:lvl2pPr>
      <a:lvl3pPr algn="ctr" rtl="0" eaLnBrk="0" fontAlgn="base" hangingPunct="0">
        <a:spcBef>
          <a:spcPct val="0"/>
        </a:spcBef>
        <a:spcAft>
          <a:spcPct val="0"/>
        </a:spcAft>
        <a:defRPr sz="4400">
          <a:solidFill>
            <a:schemeClr val="tx2"/>
          </a:solidFill>
          <a:latin typeface="Arial" charset="0"/>
          <a:ea typeface="ＭＳ Ｐゴシック" pitchFamily="-110" charset="-128"/>
          <a:cs typeface="ＭＳ Ｐゴシック" pitchFamily="-110" charset="-128"/>
        </a:defRPr>
      </a:lvl3pPr>
      <a:lvl4pPr algn="ctr" rtl="0" eaLnBrk="0" fontAlgn="base" hangingPunct="0">
        <a:spcBef>
          <a:spcPct val="0"/>
        </a:spcBef>
        <a:spcAft>
          <a:spcPct val="0"/>
        </a:spcAft>
        <a:defRPr sz="4400">
          <a:solidFill>
            <a:schemeClr val="tx2"/>
          </a:solidFill>
          <a:latin typeface="Arial" charset="0"/>
          <a:ea typeface="ＭＳ Ｐゴシック" pitchFamily="-110" charset="-128"/>
          <a:cs typeface="ＭＳ Ｐゴシック" pitchFamily="-110" charset="-128"/>
        </a:defRPr>
      </a:lvl4pPr>
      <a:lvl5pPr algn="ctr" rtl="0" eaLnBrk="0" fontAlgn="base" hangingPunct="0">
        <a:spcBef>
          <a:spcPct val="0"/>
        </a:spcBef>
        <a:spcAft>
          <a:spcPct val="0"/>
        </a:spcAft>
        <a:defRPr sz="4400">
          <a:solidFill>
            <a:schemeClr val="tx2"/>
          </a:solidFill>
          <a:latin typeface="Arial" charset="0"/>
          <a:ea typeface="ＭＳ Ｐゴシック" pitchFamily="-110" charset="-128"/>
          <a:cs typeface="ＭＳ Ｐゴシック" pitchFamily="-110"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10"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10"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EA01718-4C9F-444B-826F-F0E6D30780C5}"/>
              </a:ext>
            </a:extLst>
          </p:cNvPr>
          <p:cNvSpPr>
            <a:spLocks noGrp="1" noChangeArrowheads="1"/>
          </p:cNvSpPr>
          <p:nvPr>
            <p:ph type="ctrTitle"/>
          </p:nvPr>
        </p:nvSpPr>
        <p:spPr/>
        <p:txBody>
          <a:bodyPr/>
          <a:lstStyle/>
          <a:p>
            <a:pPr eaLnBrk="1" hangingPunct="1"/>
            <a:r>
              <a:rPr lang="en-US" altLang="en-US" sz="5400" b="1">
                <a:effectLst>
                  <a:outerShdw blurRad="38100" dist="38100" dir="2700000" algn="tl">
                    <a:srgbClr val="C0C0C0"/>
                  </a:outerShdw>
                </a:effectLst>
                <a:ea typeface="ＭＳ Ｐゴシック" panose="020B0600070205080204" pitchFamily="34" charset="-128"/>
              </a:rPr>
              <a:t>Interaction View</a:t>
            </a:r>
          </a:p>
        </p:txBody>
      </p:sp>
      <p:sp>
        <p:nvSpPr>
          <p:cNvPr id="15362" name="Rectangle 3">
            <a:extLst>
              <a:ext uri="{FF2B5EF4-FFF2-40B4-BE49-F238E27FC236}">
                <a16:creationId xmlns:a16="http://schemas.microsoft.com/office/drawing/2014/main" id="{A0E8ED5B-48E6-2C41-9A31-9AA0320BDD7E}"/>
              </a:ext>
            </a:extLst>
          </p:cNvPr>
          <p:cNvSpPr>
            <a:spLocks noGrp="1" noChangeArrowheads="1"/>
          </p:cNvSpPr>
          <p:nvPr>
            <p:ph type="subTitle" idx="1"/>
          </p:nvPr>
        </p:nvSpPr>
        <p:spPr/>
        <p:txBody>
          <a:bodyPr/>
          <a:lstStyle/>
          <a:p>
            <a:pPr eaLnBrk="1" hangingPunct="1"/>
            <a:r>
              <a:rPr lang="en-US" altLang="en-US">
                <a:ea typeface="ＭＳ Ｐゴシック" panose="020B0600070205080204" pitchFamily="34" charset="-128"/>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a:extLst>
              <a:ext uri="{FF2B5EF4-FFF2-40B4-BE49-F238E27FC236}">
                <a16:creationId xmlns:a16="http://schemas.microsoft.com/office/drawing/2014/main" id="{9EA285C0-CA53-2D49-BB4C-559F71C52CFF}"/>
              </a:ext>
            </a:extLst>
          </p:cNvPr>
          <p:cNvSpPr>
            <a:spLocks noGrp="1" noChangeArrowheads="1"/>
          </p:cNvSpPr>
          <p:nvPr>
            <p:ph type="title"/>
          </p:nvPr>
        </p:nvSpPr>
        <p:spPr>
          <a:xfrm>
            <a:off x="609600" y="152400"/>
            <a:ext cx="7772400" cy="533400"/>
          </a:xfrm>
        </p:spPr>
        <p:txBody>
          <a:bodyPr/>
          <a:lstStyle/>
          <a:p>
            <a:pPr eaLnBrk="1" hangingPunct="1"/>
            <a:r>
              <a:rPr lang="en-US" altLang="en-US" sz="3600">
                <a:ea typeface="ＭＳ Ｐゴシック" panose="020B0600070205080204" pitchFamily="34" charset="-128"/>
              </a:rPr>
              <a:t>Sequence diagram – basic syntax</a:t>
            </a:r>
          </a:p>
        </p:txBody>
      </p:sp>
      <p:sp>
        <p:nvSpPr>
          <p:cNvPr id="27652" name="Rectangle 4">
            <a:extLst>
              <a:ext uri="{FF2B5EF4-FFF2-40B4-BE49-F238E27FC236}">
                <a16:creationId xmlns:a16="http://schemas.microsoft.com/office/drawing/2014/main" id="{E7A5AAC7-7B25-A14B-B2A8-D04FECCF8C9A}"/>
              </a:ext>
            </a:extLst>
          </p:cNvPr>
          <p:cNvSpPr>
            <a:spLocks noChangeArrowheads="1"/>
          </p:cNvSpPr>
          <p:nvPr/>
        </p:nvSpPr>
        <p:spPr bwMode="auto">
          <a:xfrm>
            <a:off x="838200" y="990600"/>
            <a:ext cx="1752600"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27653" name="Rectangle 5">
            <a:extLst>
              <a:ext uri="{FF2B5EF4-FFF2-40B4-BE49-F238E27FC236}">
                <a16:creationId xmlns:a16="http://schemas.microsoft.com/office/drawing/2014/main" id="{2663B486-5263-B740-AD09-2F98231BB0AD}"/>
              </a:ext>
            </a:extLst>
          </p:cNvPr>
          <p:cNvSpPr>
            <a:spLocks noChangeArrowheads="1"/>
          </p:cNvSpPr>
          <p:nvPr/>
        </p:nvSpPr>
        <p:spPr bwMode="auto">
          <a:xfrm>
            <a:off x="6400800" y="990600"/>
            <a:ext cx="1752600"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27654" name="Rectangle 6">
            <a:extLst>
              <a:ext uri="{FF2B5EF4-FFF2-40B4-BE49-F238E27FC236}">
                <a16:creationId xmlns:a16="http://schemas.microsoft.com/office/drawing/2014/main" id="{6E077CA3-C4E9-CB47-B723-D5DDE570F375}"/>
              </a:ext>
            </a:extLst>
          </p:cNvPr>
          <p:cNvSpPr>
            <a:spLocks noChangeArrowheads="1"/>
          </p:cNvSpPr>
          <p:nvPr/>
        </p:nvSpPr>
        <p:spPr bwMode="auto">
          <a:xfrm>
            <a:off x="3581400" y="990600"/>
            <a:ext cx="1752600"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27655" name="Line 8">
            <a:extLst>
              <a:ext uri="{FF2B5EF4-FFF2-40B4-BE49-F238E27FC236}">
                <a16:creationId xmlns:a16="http://schemas.microsoft.com/office/drawing/2014/main" id="{D9E38D71-0917-5E42-897C-2DBC5E743CF7}"/>
              </a:ext>
            </a:extLst>
          </p:cNvPr>
          <p:cNvSpPr>
            <a:spLocks noChangeShapeType="1"/>
          </p:cNvSpPr>
          <p:nvPr/>
        </p:nvSpPr>
        <p:spPr bwMode="auto">
          <a:xfrm>
            <a:off x="1752600" y="1371600"/>
            <a:ext cx="0" cy="4572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7656" name="Line 9">
            <a:extLst>
              <a:ext uri="{FF2B5EF4-FFF2-40B4-BE49-F238E27FC236}">
                <a16:creationId xmlns:a16="http://schemas.microsoft.com/office/drawing/2014/main" id="{2F54B26D-6703-B543-9363-ECECA6083C76}"/>
              </a:ext>
            </a:extLst>
          </p:cNvPr>
          <p:cNvSpPr>
            <a:spLocks noChangeShapeType="1"/>
          </p:cNvSpPr>
          <p:nvPr/>
        </p:nvSpPr>
        <p:spPr bwMode="auto">
          <a:xfrm>
            <a:off x="7315200" y="1371600"/>
            <a:ext cx="0" cy="4572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7657" name="Line 10">
            <a:extLst>
              <a:ext uri="{FF2B5EF4-FFF2-40B4-BE49-F238E27FC236}">
                <a16:creationId xmlns:a16="http://schemas.microsoft.com/office/drawing/2014/main" id="{8C81EE1C-FF9F-944B-A21D-A09EDB2A7C97}"/>
              </a:ext>
            </a:extLst>
          </p:cNvPr>
          <p:cNvSpPr>
            <a:spLocks noChangeShapeType="1"/>
          </p:cNvSpPr>
          <p:nvPr/>
        </p:nvSpPr>
        <p:spPr bwMode="auto">
          <a:xfrm>
            <a:off x="4495800" y="1371600"/>
            <a:ext cx="0" cy="4572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7658" name="Text Box 11">
            <a:extLst>
              <a:ext uri="{FF2B5EF4-FFF2-40B4-BE49-F238E27FC236}">
                <a16:creationId xmlns:a16="http://schemas.microsoft.com/office/drawing/2014/main" id="{994E8AD0-145B-194C-8424-2981B740E777}"/>
              </a:ext>
            </a:extLst>
          </p:cNvPr>
          <p:cNvSpPr txBox="1">
            <a:spLocks noChangeArrowheads="1"/>
          </p:cNvSpPr>
          <p:nvPr/>
        </p:nvSpPr>
        <p:spPr bwMode="auto">
          <a:xfrm>
            <a:off x="838200" y="990600"/>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1800" u="sng">
                <a:latin typeface="Times New Roman" panose="02020603050405020304" pitchFamily="18" charset="0"/>
              </a:rPr>
              <a:t>Obj1 : ClassA</a:t>
            </a:r>
          </a:p>
        </p:txBody>
      </p:sp>
      <p:sp>
        <p:nvSpPr>
          <p:cNvPr id="27659" name="Text Box 12">
            <a:extLst>
              <a:ext uri="{FF2B5EF4-FFF2-40B4-BE49-F238E27FC236}">
                <a16:creationId xmlns:a16="http://schemas.microsoft.com/office/drawing/2014/main" id="{15048D70-04F8-B04C-A988-3CF7FA46A1E7}"/>
              </a:ext>
            </a:extLst>
          </p:cNvPr>
          <p:cNvSpPr txBox="1">
            <a:spLocks noChangeArrowheads="1"/>
          </p:cNvSpPr>
          <p:nvPr/>
        </p:nvSpPr>
        <p:spPr bwMode="auto">
          <a:xfrm>
            <a:off x="3581400" y="990600"/>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1800" u="sng">
                <a:latin typeface="Times New Roman" panose="02020603050405020304" pitchFamily="18" charset="0"/>
              </a:rPr>
              <a:t>: ClassB</a:t>
            </a:r>
          </a:p>
        </p:txBody>
      </p:sp>
      <p:sp>
        <p:nvSpPr>
          <p:cNvPr id="27660" name="Text Box 13">
            <a:extLst>
              <a:ext uri="{FF2B5EF4-FFF2-40B4-BE49-F238E27FC236}">
                <a16:creationId xmlns:a16="http://schemas.microsoft.com/office/drawing/2014/main" id="{A5BD44DE-C64B-5F42-ADB5-A2DFD3B3867B}"/>
              </a:ext>
            </a:extLst>
          </p:cNvPr>
          <p:cNvSpPr txBox="1">
            <a:spLocks noChangeArrowheads="1"/>
          </p:cNvSpPr>
          <p:nvPr/>
        </p:nvSpPr>
        <p:spPr bwMode="auto">
          <a:xfrm>
            <a:off x="6400800" y="990600"/>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1800" u="sng">
                <a:latin typeface="Times New Roman" panose="02020603050405020304" pitchFamily="18" charset="0"/>
              </a:rPr>
              <a:t>Obj2 : ClassC</a:t>
            </a:r>
          </a:p>
        </p:txBody>
      </p:sp>
      <p:sp>
        <p:nvSpPr>
          <p:cNvPr id="27661" name="Line 14">
            <a:extLst>
              <a:ext uri="{FF2B5EF4-FFF2-40B4-BE49-F238E27FC236}">
                <a16:creationId xmlns:a16="http://schemas.microsoft.com/office/drawing/2014/main" id="{EEF65482-1794-7546-AC4C-1DD424489CE4}"/>
              </a:ext>
            </a:extLst>
          </p:cNvPr>
          <p:cNvSpPr>
            <a:spLocks noChangeShapeType="1"/>
          </p:cNvSpPr>
          <p:nvPr/>
        </p:nvSpPr>
        <p:spPr bwMode="auto">
          <a:xfrm>
            <a:off x="1905000" y="1828800"/>
            <a:ext cx="2438400" cy="0"/>
          </a:xfrm>
          <a:prstGeom prst="line">
            <a:avLst/>
          </a:prstGeom>
          <a:noFill/>
          <a:ln w="127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27662" name="Text Box 15">
            <a:extLst>
              <a:ext uri="{FF2B5EF4-FFF2-40B4-BE49-F238E27FC236}">
                <a16:creationId xmlns:a16="http://schemas.microsoft.com/office/drawing/2014/main" id="{BA7B5017-61E3-B347-A90B-F6B46E7505A4}"/>
              </a:ext>
            </a:extLst>
          </p:cNvPr>
          <p:cNvSpPr txBox="1">
            <a:spLocks noChangeArrowheads="1"/>
          </p:cNvSpPr>
          <p:nvPr/>
        </p:nvSpPr>
        <p:spPr bwMode="auto">
          <a:xfrm>
            <a:off x="2209800" y="15240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method-in-B()</a:t>
            </a:r>
          </a:p>
        </p:txBody>
      </p:sp>
      <p:sp>
        <p:nvSpPr>
          <p:cNvPr id="27663" name="Line 16">
            <a:extLst>
              <a:ext uri="{FF2B5EF4-FFF2-40B4-BE49-F238E27FC236}">
                <a16:creationId xmlns:a16="http://schemas.microsoft.com/office/drawing/2014/main" id="{4A2F57BF-FEE4-6541-9095-825A8CA431CF}"/>
              </a:ext>
            </a:extLst>
          </p:cNvPr>
          <p:cNvSpPr>
            <a:spLocks noChangeShapeType="1"/>
          </p:cNvSpPr>
          <p:nvPr/>
        </p:nvSpPr>
        <p:spPr bwMode="auto">
          <a:xfrm flipH="1">
            <a:off x="1905000" y="2362200"/>
            <a:ext cx="2362200" cy="0"/>
          </a:xfrm>
          <a:prstGeom prst="line">
            <a:avLst/>
          </a:prstGeom>
          <a:noFill/>
          <a:ln w="12700">
            <a:solidFill>
              <a:schemeClr val="tx1"/>
            </a:solidFill>
            <a:prstDash val="lgDash"/>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27664" name="Text Box 17">
            <a:extLst>
              <a:ext uri="{FF2B5EF4-FFF2-40B4-BE49-F238E27FC236}">
                <a16:creationId xmlns:a16="http://schemas.microsoft.com/office/drawing/2014/main" id="{22C95B1D-3204-D14E-AE00-2256617BB5B7}"/>
              </a:ext>
            </a:extLst>
          </p:cNvPr>
          <p:cNvSpPr txBox="1">
            <a:spLocks noChangeArrowheads="1"/>
          </p:cNvSpPr>
          <p:nvPr/>
        </p:nvSpPr>
        <p:spPr bwMode="auto">
          <a:xfrm>
            <a:off x="2133600" y="2057400"/>
            <a:ext cx="1828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return</a:t>
            </a:r>
          </a:p>
        </p:txBody>
      </p:sp>
      <p:sp>
        <p:nvSpPr>
          <p:cNvPr id="27665" name="Line 18">
            <a:extLst>
              <a:ext uri="{FF2B5EF4-FFF2-40B4-BE49-F238E27FC236}">
                <a16:creationId xmlns:a16="http://schemas.microsoft.com/office/drawing/2014/main" id="{6CD8E15E-FEEE-7841-A5A9-BCBC313ED033}"/>
              </a:ext>
            </a:extLst>
          </p:cNvPr>
          <p:cNvSpPr>
            <a:spLocks noChangeShapeType="1"/>
          </p:cNvSpPr>
          <p:nvPr/>
        </p:nvSpPr>
        <p:spPr bwMode="auto">
          <a:xfrm>
            <a:off x="4495800" y="2895600"/>
            <a:ext cx="2667000" cy="0"/>
          </a:xfrm>
          <a:prstGeom prst="line">
            <a:avLst/>
          </a:prstGeom>
          <a:noFill/>
          <a:ln w="12700">
            <a:solidFill>
              <a:schemeClr val="tx1"/>
            </a:solidFill>
            <a:round/>
            <a:headEnd/>
            <a:tailEnd type="arrow" w="lg" len="lg"/>
          </a:ln>
          <a:extLst>
            <a:ext uri="{909E8E84-426E-40DD-AFC4-6F175D3DCCD1}">
              <a14:hiddenFill xmlns:a14="http://schemas.microsoft.com/office/drawing/2010/main">
                <a:noFill/>
              </a14:hiddenFill>
            </a:ext>
          </a:extLst>
        </p:spPr>
        <p:txBody>
          <a:bodyPr wrap="none"/>
          <a:lstStyle/>
          <a:p>
            <a:endParaRPr lang="en-US"/>
          </a:p>
        </p:txBody>
      </p:sp>
      <p:sp>
        <p:nvSpPr>
          <p:cNvPr id="27666" name="Text Box 19">
            <a:extLst>
              <a:ext uri="{FF2B5EF4-FFF2-40B4-BE49-F238E27FC236}">
                <a16:creationId xmlns:a16="http://schemas.microsoft.com/office/drawing/2014/main" id="{15D41AC6-EA12-4A47-859B-F6DFAEEF72A6}"/>
              </a:ext>
            </a:extLst>
          </p:cNvPr>
          <p:cNvSpPr txBox="1">
            <a:spLocks noChangeArrowheads="1"/>
          </p:cNvSpPr>
          <p:nvPr/>
        </p:nvSpPr>
        <p:spPr bwMode="auto">
          <a:xfrm>
            <a:off x="4800600" y="2514600"/>
            <a:ext cx="1905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stimulus</a:t>
            </a:r>
          </a:p>
        </p:txBody>
      </p:sp>
      <p:sp>
        <p:nvSpPr>
          <p:cNvPr id="27667" name="Line 20">
            <a:extLst>
              <a:ext uri="{FF2B5EF4-FFF2-40B4-BE49-F238E27FC236}">
                <a16:creationId xmlns:a16="http://schemas.microsoft.com/office/drawing/2014/main" id="{D31D6499-96F8-E244-B9A4-F61E3FAD0A19}"/>
              </a:ext>
            </a:extLst>
          </p:cNvPr>
          <p:cNvSpPr>
            <a:spLocks noChangeShapeType="1"/>
          </p:cNvSpPr>
          <p:nvPr/>
        </p:nvSpPr>
        <p:spPr bwMode="auto">
          <a:xfrm flipH="1">
            <a:off x="7467600" y="3733800"/>
            <a:ext cx="533400" cy="0"/>
          </a:xfrm>
          <a:prstGeom prst="line">
            <a:avLst/>
          </a:prstGeom>
          <a:noFill/>
          <a:ln w="127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27668" name="Line 21">
            <a:extLst>
              <a:ext uri="{FF2B5EF4-FFF2-40B4-BE49-F238E27FC236}">
                <a16:creationId xmlns:a16="http://schemas.microsoft.com/office/drawing/2014/main" id="{ECA8DFD4-DD89-3449-A228-9D02D0046224}"/>
              </a:ext>
            </a:extLst>
          </p:cNvPr>
          <p:cNvSpPr>
            <a:spLocks noChangeShapeType="1"/>
          </p:cNvSpPr>
          <p:nvPr/>
        </p:nvSpPr>
        <p:spPr bwMode="auto">
          <a:xfrm flipV="1">
            <a:off x="8001000" y="3429000"/>
            <a:ext cx="0" cy="304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7669" name="Line 22">
            <a:extLst>
              <a:ext uri="{FF2B5EF4-FFF2-40B4-BE49-F238E27FC236}">
                <a16:creationId xmlns:a16="http://schemas.microsoft.com/office/drawing/2014/main" id="{D941F1D2-653B-C247-8A1B-FE58FDA7E03B}"/>
              </a:ext>
            </a:extLst>
          </p:cNvPr>
          <p:cNvSpPr>
            <a:spLocks noChangeShapeType="1"/>
          </p:cNvSpPr>
          <p:nvPr/>
        </p:nvSpPr>
        <p:spPr bwMode="auto">
          <a:xfrm flipH="1">
            <a:off x="7315200" y="3429000"/>
            <a:ext cx="6858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7670" name="Line 23">
            <a:extLst>
              <a:ext uri="{FF2B5EF4-FFF2-40B4-BE49-F238E27FC236}">
                <a16:creationId xmlns:a16="http://schemas.microsoft.com/office/drawing/2014/main" id="{C6500F21-5590-2D46-8324-78BE6D414CA8}"/>
              </a:ext>
            </a:extLst>
          </p:cNvPr>
          <p:cNvSpPr>
            <a:spLocks noChangeShapeType="1"/>
          </p:cNvSpPr>
          <p:nvPr/>
        </p:nvSpPr>
        <p:spPr bwMode="auto">
          <a:xfrm flipH="1">
            <a:off x="7467600" y="4267200"/>
            <a:ext cx="533400" cy="0"/>
          </a:xfrm>
          <a:prstGeom prst="line">
            <a:avLst/>
          </a:prstGeom>
          <a:noFill/>
          <a:ln w="12700">
            <a:solidFill>
              <a:schemeClr val="tx1"/>
            </a:solidFill>
            <a:prstDash val="dash"/>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27671" name="Line 24">
            <a:extLst>
              <a:ext uri="{FF2B5EF4-FFF2-40B4-BE49-F238E27FC236}">
                <a16:creationId xmlns:a16="http://schemas.microsoft.com/office/drawing/2014/main" id="{83E55E3F-CF62-B148-AC09-9659532A3708}"/>
              </a:ext>
            </a:extLst>
          </p:cNvPr>
          <p:cNvSpPr>
            <a:spLocks noChangeShapeType="1"/>
          </p:cNvSpPr>
          <p:nvPr/>
        </p:nvSpPr>
        <p:spPr bwMode="auto">
          <a:xfrm flipV="1">
            <a:off x="8001000" y="3962400"/>
            <a:ext cx="0" cy="3048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7672" name="Line 25">
            <a:extLst>
              <a:ext uri="{FF2B5EF4-FFF2-40B4-BE49-F238E27FC236}">
                <a16:creationId xmlns:a16="http://schemas.microsoft.com/office/drawing/2014/main" id="{93B39A7D-7CF8-AF42-9E82-A914EA9B1EDE}"/>
              </a:ext>
            </a:extLst>
          </p:cNvPr>
          <p:cNvSpPr>
            <a:spLocks noChangeShapeType="1"/>
          </p:cNvSpPr>
          <p:nvPr/>
        </p:nvSpPr>
        <p:spPr bwMode="auto">
          <a:xfrm flipH="1">
            <a:off x="7315200" y="3962400"/>
            <a:ext cx="68580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7673" name="Text Box 26">
            <a:extLst>
              <a:ext uri="{FF2B5EF4-FFF2-40B4-BE49-F238E27FC236}">
                <a16:creationId xmlns:a16="http://schemas.microsoft.com/office/drawing/2014/main" id="{36640AED-E8B0-E643-87CC-1651CCC22B23}"/>
              </a:ext>
            </a:extLst>
          </p:cNvPr>
          <p:cNvSpPr txBox="1">
            <a:spLocks noChangeArrowheads="1"/>
          </p:cNvSpPr>
          <p:nvPr/>
        </p:nvSpPr>
        <p:spPr bwMode="auto">
          <a:xfrm>
            <a:off x="7467600" y="2895600"/>
            <a:ext cx="1371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message to self</a:t>
            </a:r>
          </a:p>
        </p:txBody>
      </p:sp>
      <p:sp>
        <p:nvSpPr>
          <p:cNvPr id="27674" name="Text Box 27">
            <a:extLst>
              <a:ext uri="{FF2B5EF4-FFF2-40B4-BE49-F238E27FC236}">
                <a16:creationId xmlns:a16="http://schemas.microsoft.com/office/drawing/2014/main" id="{88225EA0-890E-F34B-9F57-7920851A5A9A}"/>
              </a:ext>
            </a:extLst>
          </p:cNvPr>
          <p:cNvSpPr txBox="1">
            <a:spLocks noChangeArrowheads="1"/>
          </p:cNvSpPr>
          <p:nvPr/>
        </p:nvSpPr>
        <p:spPr bwMode="auto">
          <a:xfrm>
            <a:off x="8077200" y="4038600"/>
            <a:ext cx="1066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return</a:t>
            </a:r>
          </a:p>
        </p:txBody>
      </p:sp>
      <p:sp>
        <p:nvSpPr>
          <p:cNvPr id="27675" name="Line 28">
            <a:extLst>
              <a:ext uri="{FF2B5EF4-FFF2-40B4-BE49-F238E27FC236}">
                <a16:creationId xmlns:a16="http://schemas.microsoft.com/office/drawing/2014/main" id="{35FE641E-571B-724F-AF75-AAF542DDB935}"/>
              </a:ext>
            </a:extLst>
          </p:cNvPr>
          <p:cNvSpPr>
            <a:spLocks noChangeShapeType="1"/>
          </p:cNvSpPr>
          <p:nvPr/>
        </p:nvSpPr>
        <p:spPr bwMode="auto">
          <a:xfrm>
            <a:off x="1752600" y="4724400"/>
            <a:ext cx="5410200" cy="0"/>
          </a:xfrm>
          <a:prstGeom prst="line">
            <a:avLst/>
          </a:prstGeom>
          <a:noFill/>
          <a:ln w="127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27676" name="Text Box 29">
            <a:extLst>
              <a:ext uri="{FF2B5EF4-FFF2-40B4-BE49-F238E27FC236}">
                <a16:creationId xmlns:a16="http://schemas.microsoft.com/office/drawing/2014/main" id="{0546799D-AD28-C74F-968B-C493A883CEDA}"/>
              </a:ext>
            </a:extLst>
          </p:cNvPr>
          <p:cNvSpPr txBox="1">
            <a:spLocks noChangeArrowheads="1"/>
          </p:cNvSpPr>
          <p:nvPr/>
        </p:nvSpPr>
        <p:spPr bwMode="auto">
          <a:xfrm>
            <a:off x="1905000" y="4343400"/>
            <a:ext cx="3124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[condition] method(parameters)</a:t>
            </a:r>
          </a:p>
        </p:txBody>
      </p:sp>
      <p:sp>
        <p:nvSpPr>
          <p:cNvPr id="27677" name="Line 30">
            <a:extLst>
              <a:ext uri="{FF2B5EF4-FFF2-40B4-BE49-F238E27FC236}">
                <a16:creationId xmlns:a16="http://schemas.microsoft.com/office/drawing/2014/main" id="{FD811268-0202-574F-892E-09CF43DEC605}"/>
              </a:ext>
            </a:extLst>
          </p:cNvPr>
          <p:cNvSpPr>
            <a:spLocks noChangeShapeType="1"/>
          </p:cNvSpPr>
          <p:nvPr/>
        </p:nvSpPr>
        <p:spPr bwMode="auto">
          <a:xfrm>
            <a:off x="4495800" y="5334000"/>
            <a:ext cx="2667000" cy="0"/>
          </a:xfrm>
          <a:prstGeom prst="line">
            <a:avLst/>
          </a:prstGeom>
          <a:noFill/>
          <a:ln w="127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27678" name="Line 31">
            <a:extLst>
              <a:ext uri="{FF2B5EF4-FFF2-40B4-BE49-F238E27FC236}">
                <a16:creationId xmlns:a16="http://schemas.microsoft.com/office/drawing/2014/main" id="{C4C60244-990F-5B46-BCFC-EC9DB17FEAC3}"/>
              </a:ext>
            </a:extLst>
          </p:cNvPr>
          <p:cNvSpPr>
            <a:spLocks noChangeShapeType="1"/>
          </p:cNvSpPr>
          <p:nvPr/>
        </p:nvSpPr>
        <p:spPr bwMode="auto">
          <a:xfrm flipH="1">
            <a:off x="1905000" y="5334000"/>
            <a:ext cx="2590800" cy="0"/>
          </a:xfrm>
          <a:prstGeom prst="line">
            <a:avLst/>
          </a:prstGeom>
          <a:noFill/>
          <a:ln w="127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27679" name="Text Box 32">
            <a:extLst>
              <a:ext uri="{FF2B5EF4-FFF2-40B4-BE49-F238E27FC236}">
                <a16:creationId xmlns:a16="http://schemas.microsoft.com/office/drawing/2014/main" id="{E4818BB0-CB48-A047-90D9-75F9F8738872}"/>
              </a:ext>
            </a:extLst>
          </p:cNvPr>
          <p:cNvSpPr txBox="1">
            <a:spLocks noChangeArrowheads="1"/>
          </p:cNvSpPr>
          <p:nvPr/>
        </p:nvSpPr>
        <p:spPr bwMode="auto">
          <a:xfrm>
            <a:off x="2133600" y="5029200"/>
            <a:ext cx="2590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concurrent method()</a:t>
            </a:r>
          </a:p>
        </p:txBody>
      </p:sp>
      <p:sp>
        <p:nvSpPr>
          <p:cNvPr id="27680" name="Text Box 33">
            <a:extLst>
              <a:ext uri="{FF2B5EF4-FFF2-40B4-BE49-F238E27FC236}">
                <a16:creationId xmlns:a16="http://schemas.microsoft.com/office/drawing/2014/main" id="{6CA5BCE4-248E-A048-8950-BDA7C1E6F78E}"/>
              </a:ext>
            </a:extLst>
          </p:cNvPr>
          <p:cNvSpPr txBox="1">
            <a:spLocks noChangeArrowheads="1"/>
          </p:cNvSpPr>
          <p:nvPr/>
        </p:nvSpPr>
        <p:spPr bwMode="auto">
          <a:xfrm>
            <a:off x="4572000" y="5029200"/>
            <a:ext cx="2514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concurrent method()</a:t>
            </a:r>
          </a:p>
        </p:txBody>
      </p:sp>
      <p:sp>
        <p:nvSpPr>
          <p:cNvPr id="27681" name="Text Box 34">
            <a:extLst>
              <a:ext uri="{FF2B5EF4-FFF2-40B4-BE49-F238E27FC236}">
                <a16:creationId xmlns:a16="http://schemas.microsoft.com/office/drawing/2014/main" id="{3EB34098-9C88-BA45-993F-7572F27987D7}"/>
              </a:ext>
            </a:extLst>
          </p:cNvPr>
          <p:cNvSpPr txBox="1">
            <a:spLocks noChangeArrowheads="1"/>
          </p:cNvSpPr>
          <p:nvPr/>
        </p:nvSpPr>
        <p:spPr bwMode="auto">
          <a:xfrm>
            <a:off x="228600" y="2057400"/>
            <a:ext cx="1143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b="1">
                <a:solidFill>
                  <a:srgbClr val="0000FF"/>
                </a:solidFill>
              </a:rPr>
              <a:t>message</a:t>
            </a:r>
          </a:p>
        </p:txBody>
      </p:sp>
      <p:sp>
        <p:nvSpPr>
          <p:cNvPr id="27682" name="Freeform 35">
            <a:extLst>
              <a:ext uri="{FF2B5EF4-FFF2-40B4-BE49-F238E27FC236}">
                <a16:creationId xmlns:a16="http://schemas.microsoft.com/office/drawing/2014/main" id="{10063501-BD73-F946-8A66-F71AC2F4E5AA}"/>
              </a:ext>
            </a:extLst>
          </p:cNvPr>
          <p:cNvSpPr>
            <a:spLocks/>
          </p:cNvSpPr>
          <p:nvPr/>
        </p:nvSpPr>
        <p:spPr bwMode="auto">
          <a:xfrm>
            <a:off x="838200" y="1524000"/>
            <a:ext cx="1295400" cy="457200"/>
          </a:xfrm>
          <a:custGeom>
            <a:avLst/>
            <a:gdLst>
              <a:gd name="T0" fmla="*/ 0 w 816"/>
              <a:gd name="T1" fmla="*/ 2147483647 h 288"/>
              <a:gd name="T2" fmla="*/ 2147483647 w 816"/>
              <a:gd name="T3" fmla="*/ 2147483647 h 288"/>
              <a:gd name="T4" fmla="*/ 2147483647 w 816"/>
              <a:gd name="T5" fmla="*/ 0 h 288"/>
              <a:gd name="T6" fmla="*/ 2147483647 w 816"/>
              <a:gd name="T7" fmla="*/ 2147483647 h 288"/>
              <a:gd name="T8" fmla="*/ 2147483647 w 816"/>
              <a:gd name="T9" fmla="*/ 2147483647 h 288"/>
              <a:gd name="T10" fmla="*/ 0 60000 65536"/>
              <a:gd name="T11" fmla="*/ 0 60000 65536"/>
              <a:gd name="T12" fmla="*/ 0 60000 65536"/>
              <a:gd name="T13" fmla="*/ 0 60000 65536"/>
              <a:gd name="T14" fmla="*/ 0 60000 65536"/>
              <a:gd name="T15" fmla="*/ 0 w 816"/>
              <a:gd name="T16" fmla="*/ 0 h 288"/>
              <a:gd name="T17" fmla="*/ 816 w 816"/>
              <a:gd name="T18" fmla="*/ 288 h 288"/>
            </a:gdLst>
            <a:ahLst/>
            <a:cxnLst>
              <a:cxn ang="T10">
                <a:pos x="T0" y="T1"/>
              </a:cxn>
              <a:cxn ang="T11">
                <a:pos x="T2" y="T3"/>
              </a:cxn>
              <a:cxn ang="T12">
                <a:pos x="T4" y="T5"/>
              </a:cxn>
              <a:cxn ang="T13">
                <a:pos x="T6" y="T7"/>
              </a:cxn>
              <a:cxn ang="T14">
                <a:pos x="T8" y="T9"/>
              </a:cxn>
            </a:cxnLst>
            <a:rect l="T15" t="T16" r="T17" b="T18"/>
            <a:pathLst>
              <a:path w="816" h="288">
                <a:moveTo>
                  <a:pt x="0" y="288"/>
                </a:moveTo>
                <a:cubicBezTo>
                  <a:pt x="56" y="240"/>
                  <a:pt x="112" y="192"/>
                  <a:pt x="192" y="144"/>
                </a:cubicBezTo>
                <a:cubicBezTo>
                  <a:pt x="272" y="96"/>
                  <a:pt x="384" y="0"/>
                  <a:pt x="480" y="0"/>
                </a:cubicBezTo>
                <a:cubicBezTo>
                  <a:pt x="576" y="0"/>
                  <a:pt x="720" y="112"/>
                  <a:pt x="768" y="144"/>
                </a:cubicBezTo>
                <a:cubicBezTo>
                  <a:pt x="816" y="176"/>
                  <a:pt x="792" y="184"/>
                  <a:pt x="768" y="192"/>
                </a:cubicBezTo>
              </a:path>
            </a:pathLst>
          </a:custGeom>
          <a:noFill/>
          <a:ln w="12700">
            <a:solidFill>
              <a:schemeClr val="fo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27683" name="Text Box 36">
            <a:extLst>
              <a:ext uri="{FF2B5EF4-FFF2-40B4-BE49-F238E27FC236}">
                <a16:creationId xmlns:a16="http://schemas.microsoft.com/office/drawing/2014/main" id="{EE2C0EE0-87D6-2248-87CF-50A9CEA35613}"/>
              </a:ext>
            </a:extLst>
          </p:cNvPr>
          <p:cNvSpPr txBox="1">
            <a:spLocks noChangeArrowheads="1"/>
          </p:cNvSpPr>
          <p:nvPr/>
        </p:nvSpPr>
        <p:spPr bwMode="auto">
          <a:xfrm>
            <a:off x="304800" y="3352800"/>
            <a:ext cx="1143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b="1">
                <a:solidFill>
                  <a:srgbClr val="0000FF"/>
                </a:solidFill>
              </a:rPr>
              <a:t>lifeline</a:t>
            </a:r>
          </a:p>
        </p:txBody>
      </p:sp>
      <p:sp>
        <p:nvSpPr>
          <p:cNvPr id="27684" name="Freeform 37">
            <a:extLst>
              <a:ext uri="{FF2B5EF4-FFF2-40B4-BE49-F238E27FC236}">
                <a16:creationId xmlns:a16="http://schemas.microsoft.com/office/drawing/2014/main" id="{1C34B353-8B64-1F43-B3C9-B78867BAD38C}"/>
              </a:ext>
            </a:extLst>
          </p:cNvPr>
          <p:cNvSpPr>
            <a:spLocks/>
          </p:cNvSpPr>
          <p:nvPr/>
        </p:nvSpPr>
        <p:spPr bwMode="auto">
          <a:xfrm>
            <a:off x="673100" y="2857500"/>
            <a:ext cx="1079500" cy="584200"/>
          </a:xfrm>
          <a:custGeom>
            <a:avLst/>
            <a:gdLst>
              <a:gd name="T0" fmla="*/ 2147483647 w 680"/>
              <a:gd name="T1" fmla="*/ 2147483647 h 368"/>
              <a:gd name="T2" fmla="*/ 2147483647 w 680"/>
              <a:gd name="T3" fmla="*/ 2147483647 h 368"/>
              <a:gd name="T4" fmla="*/ 2147483647 w 680"/>
              <a:gd name="T5" fmla="*/ 2147483647 h 368"/>
              <a:gd name="T6" fmla="*/ 2147483647 w 680"/>
              <a:gd name="T7" fmla="*/ 2147483647 h 368"/>
              <a:gd name="T8" fmla="*/ 0 60000 65536"/>
              <a:gd name="T9" fmla="*/ 0 60000 65536"/>
              <a:gd name="T10" fmla="*/ 0 60000 65536"/>
              <a:gd name="T11" fmla="*/ 0 60000 65536"/>
              <a:gd name="T12" fmla="*/ 0 w 680"/>
              <a:gd name="T13" fmla="*/ 0 h 368"/>
              <a:gd name="T14" fmla="*/ 680 w 680"/>
              <a:gd name="T15" fmla="*/ 368 h 368"/>
            </a:gdLst>
            <a:ahLst/>
            <a:cxnLst>
              <a:cxn ang="T8">
                <a:pos x="T0" y="T1"/>
              </a:cxn>
              <a:cxn ang="T9">
                <a:pos x="T2" y="T3"/>
              </a:cxn>
              <a:cxn ang="T10">
                <a:pos x="T4" y="T5"/>
              </a:cxn>
              <a:cxn ang="T11">
                <a:pos x="T6" y="T7"/>
              </a:cxn>
            </a:cxnLst>
            <a:rect l="T12" t="T13" r="T14" b="T15"/>
            <a:pathLst>
              <a:path w="680" h="368">
                <a:moveTo>
                  <a:pt x="56" y="360"/>
                </a:moveTo>
                <a:cubicBezTo>
                  <a:pt x="28" y="364"/>
                  <a:pt x="0" y="368"/>
                  <a:pt x="56" y="312"/>
                </a:cubicBezTo>
                <a:cubicBezTo>
                  <a:pt x="112" y="256"/>
                  <a:pt x="288" y="48"/>
                  <a:pt x="392" y="24"/>
                </a:cubicBezTo>
                <a:cubicBezTo>
                  <a:pt x="496" y="0"/>
                  <a:pt x="632" y="144"/>
                  <a:pt x="680" y="168"/>
                </a:cubicBezTo>
              </a:path>
            </a:pathLst>
          </a:custGeom>
          <a:noFill/>
          <a:ln w="12700">
            <a:solidFill>
              <a:schemeClr val="fo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27685" name="Rectangle 38">
            <a:extLst>
              <a:ext uri="{FF2B5EF4-FFF2-40B4-BE49-F238E27FC236}">
                <a16:creationId xmlns:a16="http://schemas.microsoft.com/office/drawing/2014/main" id="{6B4C3BD2-4D8F-7946-9D08-CB148ECFB99B}"/>
              </a:ext>
            </a:extLst>
          </p:cNvPr>
          <p:cNvSpPr>
            <a:spLocks noChangeArrowheads="1"/>
          </p:cNvSpPr>
          <p:nvPr/>
        </p:nvSpPr>
        <p:spPr bwMode="auto">
          <a:xfrm>
            <a:off x="1600200" y="1752600"/>
            <a:ext cx="304800" cy="7620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27686" name="Rectangle 39">
            <a:extLst>
              <a:ext uri="{FF2B5EF4-FFF2-40B4-BE49-F238E27FC236}">
                <a16:creationId xmlns:a16="http://schemas.microsoft.com/office/drawing/2014/main" id="{7F036DF3-8F8D-8840-801F-BA411E27E9B1}"/>
              </a:ext>
            </a:extLst>
          </p:cNvPr>
          <p:cNvSpPr>
            <a:spLocks noChangeArrowheads="1"/>
          </p:cNvSpPr>
          <p:nvPr/>
        </p:nvSpPr>
        <p:spPr bwMode="auto">
          <a:xfrm>
            <a:off x="4343400" y="1676400"/>
            <a:ext cx="304800" cy="12954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27687" name="Rectangle 40">
            <a:extLst>
              <a:ext uri="{FF2B5EF4-FFF2-40B4-BE49-F238E27FC236}">
                <a16:creationId xmlns:a16="http://schemas.microsoft.com/office/drawing/2014/main" id="{9EFC277B-79DE-D849-B293-4CAC910EAA54}"/>
              </a:ext>
            </a:extLst>
          </p:cNvPr>
          <p:cNvSpPr>
            <a:spLocks noChangeArrowheads="1"/>
          </p:cNvSpPr>
          <p:nvPr/>
        </p:nvSpPr>
        <p:spPr bwMode="auto">
          <a:xfrm>
            <a:off x="7162800" y="2819400"/>
            <a:ext cx="304800" cy="15240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27688" name="Rectangle 41">
            <a:extLst>
              <a:ext uri="{FF2B5EF4-FFF2-40B4-BE49-F238E27FC236}">
                <a16:creationId xmlns:a16="http://schemas.microsoft.com/office/drawing/2014/main" id="{CDCE1BE1-AD0B-974C-B947-7DF0D2E039A6}"/>
              </a:ext>
            </a:extLst>
          </p:cNvPr>
          <p:cNvSpPr>
            <a:spLocks noChangeArrowheads="1"/>
          </p:cNvSpPr>
          <p:nvPr/>
        </p:nvSpPr>
        <p:spPr bwMode="auto">
          <a:xfrm>
            <a:off x="7162800" y="4572000"/>
            <a:ext cx="304800" cy="9144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27689" name="Rectangle 43">
            <a:extLst>
              <a:ext uri="{FF2B5EF4-FFF2-40B4-BE49-F238E27FC236}">
                <a16:creationId xmlns:a16="http://schemas.microsoft.com/office/drawing/2014/main" id="{3DFABA21-5685-4448-874F-1B7D8AFEF572}"/>
              </a:ext>
            </a:extLst>
          </p:cNvPr>
          <p:cNvSpPr>
            <a:spLocks noChangeArrowheads="1"/>
          </p:cNvSpPr>
          <p:nvPr/>
        </p:nvSpPr>
        <p:spPr bwMode="auto">
          <a:xfrm>
            <a:off x="1600200" y="4724400"/>
            <a:ext cx="304800" cy="7620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27690" name="Rectangle 44">
            <a:extLst>
              <a:ext uri="{FF2B5EF4-FFF2-40B4-BE49-F238E27FC236}">
                <a16:creationId xmlns:a16="http://schemas.microsoft.com/office/drawing/2014/main" id="{D37FFCB8-18D6-F84E-91EF-DBC9B75D2D2D}"/>
              </a:ext>
            </a:extLst>
          </p:cNvPr>
          <p:cNvSpPr>
            <a:spLocks noChangeArrowheads="1"/>
          </p:cNvSpPr>
          <p:nvPr/>
        </p:nvSpPr>
        <p:spPr bwMode="auto">
          <a:xfrm>
            <a:off x="4343400" y="5181600"/>
            <a:ext cx="304800" cy="3810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27691" name="Line 45">
            <a:extLst>
              <a:ext uri="{FF2B5EF4-FFF2-40B4-BE49-F238E27FC236}">
                <a16:creationId xmlns:a16="http://schemas.microsoft.com/office/drawing/2014/main" id="{53B49989-2038-1147-8C75-542D873E087F}"/>
              </a:ext>
            </a:extLst>
          </p:cNvPr>
          <p:cNvSpPr>
            <a:spLocks noChangeShapeType="1"/>
          </p:cNvSpPr>
          <p:nvPr/>
        </p:nvSpPr>
        <p:spPr bwMode="auto">
          <a:xfrm flipH="1">
            <a:off x="1905000" y="5029200"/>
            <a:ext cx="5257800" cy="0"/>
          </a:xfrm>
          <a:prstGeom prst="line">
            <a:avLst/>
          </a:prstGeom>
          <a:noFill/>
          <a:ln w="12700">
            <a:solidFill>
              <a:schemeClr val="tx1"/>
            </a:solidFill>
            <a:prstDash val="lgDash"/>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27692" name="Text Box 46">
            <a:extLst>
              <a:ext uri="{FF2B5EF4-FFF2-40B4-BE49-F238E27FC236}">
                <a16:creationId xmlns:a16="http://schemas.microsoft.com/office/drawing/2014/main" id="{821009D1-D9CF-3F43-AFF9-D99914F4EF04}"/>
              </a:ext>
            </a:extLst>
          </p:cNvPr>
          <p:cNvSpPr txBox="1">
            <a:spLocks noChangeArrowheads="1"/>
          </p:cNvSpPr>
          <p:nvPr/>
        </p:nvSpPr>
        <p:spPr bwMode="auto">
          <a:xfrm>
            <a:off x="2590800" y="4800600"/>
            <a:ext cx="121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400"/>
              <a:t>return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2">
            <a:extLst>
              <a:ext uri="{FF2B5EF4-FFF2-40B4-BE49-F238E27FC236}">
                <a16:creationId xmlns:a16="http://schemas.microsoft.com/office/drawing/2014/main" id="{F3AF7A2C-97E2-B544-AAC1-C05381075A13}"/>
              </a:ext>
            </a:extLst>
          </p:cNvPr>
          <p:cNvSpPr>
            <a:spLocks noGrp="1" noChangeArrowheads="1"/>
          </p:cNvSpPr>
          <p:nvPr>
            <p:ph type="title"/>
          </p:nvPr>
        </p:nvSpPr>
        <p:spPr>
          <a:xfrm>
            <a:off x="609600" y="152400"/>
            <a:ext cx="7772400" cy="685800"/>
          </a:xfrm>
        </p:spPr>
        <p:txBody>
          <a:bodyPr/>
          <a:lstStyle/>
          <a:p>
            <a:pPr eaLnBrk="1" hangingPunct="1"/>
            <a:r>
              <a:rPr lang="en-US" altLang="en-US" sz="3600">
                <a:ea typeface="ＭＳ Ｐゴシック" panose="020B0600070205080204" pitchFamily="34" charset="-128"/>
              </a:rPr>
              <a:t>Sequence diagram - semantics</a:t>
            </a:r>
          </a:p>
        </p:txBody>
      </p:sp>
      <p:sp>
        <p:nvSpPr>
          <p:cNvPr id="45059" name="Rectangle 3">
            <a:extLst>
              <a:ext uri="{FF2B5EF4-FFF2-40B4-BE49-F238E27FC236}">
                <a16:creationId xmlns:a16="http://schemas.microsoft.com/office/drawing/2014/main" id="{CBEA7CB7-4287-E346-A820-A23594EAE08F}"/>
              </a:ext>
            </a:extLst>
          </p:cNvPr>
          <p:cNvSpPr>
            <a:spLocks noGrp="1" noChangeArrowheads="1"/>
          </p:cNvSpPr>
          <p:nvPr>
            <p:ph type="body" idx="1"/>
          </p:nvPr>
        </p:nvSpPr>
        <p:spPr>
          <a:xfrm>
            <a:off x="685800" y="990600"/>
            <a:ext cx="7772400" cy="5105400"/>
          </a:xfrm>
        </p:spPr>
        <p:txBody>
          <a:bodyPr/>
          <a:lstStyle/>
          <a:p>
            <a:pPr eaLnBrk="1" hangingPunct="1">
              <a:lnSpc>
                <a:spcPct val="90000"/>
              </a:lnSpc>
            </a:pPr>
            <a:r>
              <a:rPr lang="en-US" altLang="en-US" sz="2800">
                <a:ea typeface="ＭＳ Ｐゴシック" panose="020B0600070205080204" pitchFamily="34" charset="-128"/>
              </a:rPr>
              <a:t>Rectangular boxes on the top indicate objects</a:t>
            </a:r>
          </a:p>
          <a:p>
            <a:pPr eaLnBrk="1" hangingPunct="1">
              <a:lnSpc>
                <a:spcPct val="90000"/>
              </a:lnSpc>
            </a:pPr>
            <a:r>
              <a:rPr lang="en-US" altLang="en-US" sz="2800">
                <a:ea typeface="ＭＳ Ｐゴシック" panose="020B0600070205080204" pitchFamily="34" charset="-128"/>
              </a:rPr>
              <a:t>The dotted vertical line indicates the life line of the corresponding object</a:t>
            </a:r>
          </a:p>
          <a:p>
            <a:pPr eaLnBrk="1" hangingPunct="1">
              <a:lnSpc>
                <a:spcPct val="90000"/>
              </a:lnSpc>
            </a:pPr>
            <a:r>
              <a:rPr lang="en-US" altLang="en-US" sz="2800">
                <a:ea typeface="ＭＳ Ｐゴシック" panose="020B0600070205080204" pitchFamily="34" charset="-128"/>
              </a:rPr>
              <a:t>Rectangular boxes on the dotted vertical line indicate the duration in which the corresponding object is active; the object is idle otherwise</a:t>
            </a:r>
          </a:p>
          <a:p>
            <a:pPr eaLnBrk="1" hangingPunct="1">
              <a:lnSpc>
                <a:spcPct val="90000"/>
              </a:lnSpc>
            </a:pPr>
            <a:r>
              <a:rPr lang="en-US" altLang="en-US" sz="2800">
                <a:ea typeface="ＭＳ Ｐゴシック" panose="020B0600070205080204" pitchFamily="34" charset="-128"/>
              </a:rPr>
              <a:t>A solid arrow with solid arrowhead indicates a message</a:t>
            </a:r>
          </a:p>
          <a:p>
            <a:pPr eaLnBrk="1" hangingPunct="1">
              <a:lnSpc>
                <a:spcPct val="90000"/>
              </a:lnSpc>
            </a:pPr>
            <a:r>
              <a:rPr lang="en-US" altLang="en-US" sz="2800">
                <a:ea typeface="ＭＳ Ｐゴシック" panose="020B0600070205080204" pitchFamily="34" charset="-128"/>
              </a:rPr>
              <a:t>A solid arrow with thin arrowhead indicates a stimulus</a:t>
            </a:r>
          </a:p>
          <a:p>
            <a:pPr eaLnBrk="1" hangingPunct="1">
              <a:lnSpc>
                <a:spcPct val="90000"/>
              </a:lnSpc>
            </a:pPr>
            <a:r>
              <a:rPr lang="en-US" altLang="en-US" sz="2800">
                <a:ea typeface="ＭＳ Ｐゴシック" panose="020B0600070205080204" pitchFamily="34" charset="-128"/>
              </a:rPr>
              <a:t>A dashed arrow indicates return of control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059">
                                            <p:txEl>
                                              <p:pRg st="1" end="1"/>
                                            </p:txEl>
                                          </p:spTgt>
                                        </p:tgtEl>
                                        <p:attrNameLst>
                                          <p:attrName>style.visibility</p:attrName>
                                        </p:attrNameLst>
                                      </p:cBhvr>
                                      <p:to>
                                        <p:strVal val="visible"/>
                                      </p:to>
                                    </p:set>
                                    <p:anim calcmode="lin" valueType="num">
                                      <p:cBhvr additive="base">
                                        <p:cTn id="13" dur="500" fill="hold"/>
                                        <p:tgtEl>
                                          <p:spTgt spid="450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0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059">
                                            <p:txEl>
                                              <p:pRg st="2" end="2"/>
                                            </p:txEl>
                                          </p:spTgt>
                                        </p:tgtEl>
                                        <p:attrNameLst>
                                          <p:attrName>style.visibility</p:attrName>
                                        </p:attrNameLst>
                                      </p:cBhvr>
                                      <p:to>
                                        <p:strVal val="visible"/>
                                      </p:to>
                                    </p:set>
                                    <p:anim calcmode="lin" valueType="num">
                                      <p:cBhvr additive="base">
                                        <p:cTn id="19" dur="500" fill="hold"/>
                                        <p:tgtEl>
                                          <p:spTgt spid="450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0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059">
                                            <p:txEl>
                                              <p:pRg st="3" end="3"/>
                                            </p:txEl>
                                          </p:spTgt>
                                        </p:tgtEl>
                                        <p:attrNameLst>
                                          <p:attrName>style.visibility</p:attrName>
                                        </p:attrNameLst>
                                      </p:cBhvr>
                                      <p:to>
                                        <p:strVal val="visible"/>
                                      </p:to>
                                    </p:set>
                                    <p:anim calcmode="lin" valueType="num">
                                      <p:cBhvr additive="base">
                                        <p:cTn id="25" dur="500" fill="hold"/>
                                        <p:tgtEl>
                                          <p:spTgt spid="450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0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5059">
                                            <p:txEl>
                                              <p:pRg st="4" end="4"/>
                                            </p:txEl>
                                          </p:spTgt>
                                        </p:tgtEl>
                                        <p:attrNameLst>
                                          <p:attrName>style.visibility</p:attrName>
                                        </p:attrNameLst>
                                      </p:cBhvr>
                                      <p:to>
                                        <p:strVal val="visible"/>
                                      </p:to>
                                    </p:set>
                                    <p:anim calcmode="lin" valueType="num">
                                      <p:cBhvr additive="base">
                                        <p:cTn id="31" dur="500" fill="hold"/>
                                        <p:tgtEl>
                                          <p:spTgt spid="4505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50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5059">
                                            <p:txEl>
                                              <p:pRg st="5" end="5"/>
                                            </p:txEl>
                                          </p:spTgt>
                                        </p:tgtEl>
                                        <p:attrNameLst>
                                          <p:attrName>style.visibility</p:attrName>
                                        </p:attrNameLst>
                                      </p:cBhvr>
                                      <p:to>
                                        <p:strVal val="visible"/>
                                      </p:to>
                                    </p:set>
                                    <p:anim calcmode="lin" valueType="num">
                                      <p:cBhvr additive="base">
                                        <p:cTn id="37" dur="500" fill="hold"/>
                                        <p:tgtEl>
                                          <p:spTgt spid="4505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505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2">
            <a:extLst>
              <a:ext uri="{FF2B5EF4-FFF2-40B4-BE49-F238E27FC236}">
                <a16:creationId xmlns:a16="http://schemas.microsoft.com/office/drawing/2014/main" id="{F3F77585-94E3-084E-A900-6B528D3F773C}"/>
              </a:ext>
            </a:extLst>
          </p:cNvPr>
          <p:cNvSpPr>
            <a:spLocks noGrp="1" noChangeArrowheads="1"/>
          </p:cNvSpPr>
          <p:nvPr>
            <p:ph type="title"/>
          </p:nvPr>
        </p:nvSpPr>
        <p:spPr>
          <a:xfrm>
            <a:off x="609600" y="228600"/>
            <a:ext cx="7772400" cy="1143000"/>
          </a:xfrm>
        </p:spPr>
        <p:txBody>
          <a:bodyPr/>
          <a:lstStyle/>
          <a:p>
            <a:pPr eaLnBrk="1" hangingPunct="1"/>
            <a:r>
              <a:rPr lang="en-US" altLang="en-US">
                <a:ea typeface="ＭＳ Ｐゴシック" panose="020B0600070205080204" pitchFamily="34" charset="-128"/>
              </a:rPr>
              <a:t>Sequence diagram – semantics (continued)</a:t>
            </a:r>
          </a:p>
        </p:txBody>
      </p:sp>
      <p:sp>
        <p:nvSpPr>
          <p:cNvPr id="46083" name="Rectangle 3">
            <a:extLst>
              <a:ext uri="{FF2B5EF4-FFF2-40B4-BE49-F238E27FC236}">
                <a16:creationId xmlns:a16="http://schemas.microsoft.com/office/drawing/2014/main" id="{D22CCD3C-5A1C-114D-898F-62A292313C5D}"/>
              </a:ext>
            </a:extLst>
          </p:cNvPr>
          <p:cNvSpPr>
            <a:spLocks noGrp="1" noChangeArrowheads="1"/>
          </p:cNvSpPr>
          <p:nvPr>
            <p:ph type="body" idx="1"/>
          </p:nvPr>
        </p:nvSpPr>
        <p:spPr>
          <a:xfrm>
            <a:off x="685800" y="1447800"/>
            <a:ext cx="7772400" cy="4800600"/>
          </a:xfrm>
        </p:spPr>
        <p:txBody>
          <a:bodyPr/>
          <a:lstStyle/>
          <a:p>
            <a:pPr eaLnBrk="1" hangingPunct="1"/>
            <a:r>
              <a:rPr lang="en-US" altLang="en-US" sz="2800">
                <a:ea typeface="ＭＳ Ｐゴシック" panose="020B0600070205080204" pitchFamily="34" charset="-128"/>
              </a:rPr>
              <a:t>Messages/stimuli may be augmented with conditions</a:t>
            </a:r>
          </a:p>
          <a:p>
            <a:pPr eaLnBrk="1" hangingPunct="1"/>
            <a:r>
              <a:rPr lang="en-US" altLang="en-US" sz="2800">
                <a:ea typeface="ＭＳ Ｐゴシック" panose="020B0600070205080204" pitchFamily="34" charset="-128"/>
              </a:rPr>
              <a:t>Messages/stimuli can be concurrent</a:t>
            </a:r>
          </a:p>
          <a:p>
            <a:pPr lvl="1" eaLnBrk="1" hangingPunct="1"/>
            <a:r>
              <a:rPr lang="en-US" altLang="en-US" sz="2400">
                <a:ea typeface="ＭＳ Ｐゴシック" panose="020B0600070205080204" pitchFamily="34" charset="-128"/>
              </a:rPr>
              <a:t>start from one object and send messages or signals to more than one object at the same time</a:t>
            </a:r>
          </a:p>
          <a:p>
            <a:pPr eaLnBrk="1" hangingPunct="1"/>
            <a:r>
              <a:rPr lang="en-US" altLang="en-US" sz="2800">
                <a:ea typeface="ＭＳ Ｐゴシック" panose="020B0600070205080204" pitchFamily="34" charset="-128"/>
              </a:rPr>
              <a:t>The vertical dimension indicates time axis</a:t>
            </a:r>
          </a:p>
          <a:p>
            <a:pPr lvl="1" eaLnBrk="1" hangingPunct="1"/>
            <a:r>
              <a:rPr lang="en-US" altLang="en-US" sz="2400">
                <a:ea typeface="ＭＳ Ｐゴシック" panose="020B0600070205080204" pitchFamily="34" charset="-128"/>
              </a:rPr>
              <a:t>A message </a:t>
            </a:r>
            <a:r>
              <a:rPr lang="ja-JP" altLang="en-US" sz="2400">
                <a:ea typeface="ＭＳ Ｐゴシック" panose="020B0600070205080204" pitchFamily="34" charset="-128"/>
              </a:rPr>
              <a:t>‘</a:t>
            </a:r>
            <a:r>
              <a:rPr lang="en-US" altLang="ja-JP" sz="2400">
                <a:ea typeface="ＭＳ Ｐゴシック" panose="020B0600070205080204" pitchFamily="34" charset="-128"/>
              </a:rPr>
              <a:t>Y</a:t>
            </a:r>
            <a:r>
              <a:rPr lang="ja-JP" altLang="en-US" sz="2400">
                <a:ea typeface="ＭＳ Ｐゴシック" panose="020B0600070205080204" pitchFamily="34" charset="-128"/>
              </a:rPr>
              <a:t>’</a:t>
            </a:r>
            <a:r>
              <a:rPr lang="en-US" altLang="ja-JP" sz="2400">
                <a:ea typeface="ＭＳ Ｐゴシック" panose="020B0600070205080204" pitchFamily="34" charset="-128"/>
              </a:rPr>
              <a:t> placed below a message </a:t>
            </a:r>
            <a:r>
              <a:rPr lang="ja-JP" altLang="en-US" sz="2400">
                <a:ea typeface="ＭＳ Ｐゴシック" panose="020B0600070205080204" pitchFamily="34" charset="-128"/>
              </a:rPr>
              <a:t>‘</a:t>
            </a:r>
            <a:r>
              <a:rPr lang="en-US" altLang="ja-JP" sz="2400">
                <a:ea typeface="ＭＳ Ｐゴシック" panose="020B0600070205080204" pitchFamily="34" charset="-128"/>
              </a:rPr>
              <a:t>X</a:t>
            </a:r>
            <a:r>
              <a:rPr lang="ja-JP" altLang="en-US" sz="2400">
                <a:ea typeface="ＭＳ Ｐゴシック" panose="020B0600070205080204" pitchFamily="34" charset="-128"/>
              </a:rPr>
              <a:t>’</a:t>
            </a:r>
            <a:r>
              <a:rPr lang="en-US" altLang="ja-JP" sz="2400">
                <a:ea typeface="ＭＳ Ｐゴシック" panose="020B0600070205080204" pitchFamily="34" charset="-128"/>
              </a:rPr>
              <a:t> in a sequence diagram indicates that message </a:t>
            </a:r>
            <a:r>
              <a:rPr lang="ja-JP" altLang="en-US" sz="2400">
                <a:ea typeface="ＭＳ Ｐゴシック" panose="020B0600070205080204" pitchFamily="34" charset="-128"/>
              </a:rPr>
              <a:t>‘</a:t>
            </a:r>
            <a:r>
              <a:rPr lang="en-US" altLang="ja-JP" sz="2400">
                <a:ea typeface="ＭＳ Ｐゴシック" panose="020B0600070205080204" pitchFamily="34" charset="-128"/>
              </a:rPr>
              <a:t>X</a:t>
            </a:r>
            <a:r>
              <a:rPr lang="ja-JP" altLang="en-US" sz="2400">
                <a:ea typeface="ＭＳ Ｐゴシック" panose="020B0600070205080204" pitchFamily="34" charset="-128"/>
              </a:rPr>
              <a:t>’</a:t>
            </a:r>
            <a:r>
              <a:rPr lang="en-US" altLang="ja-JP" sz="2400">
                <a:ea typeface="ＭＳ Ｐゴシック" panose="020B0600070205080204" pitchFamily="34" charset="-128"/>
              </a:rPr>
              <a:t> is sent before message </a:t>
            </a:r>
            <a:r>
              <a:rPr lang="ja-JP" altLang="en-US" sz="2400">
                <a:ea typeface="ＭＳ Ｐゴシック" panose="020B0600070205080204" pitchFamily="34" charset="-128"/>
              </a:rPr>
              <a:t>‘</a:t>
            </a:r>
            <a:r>
              <a:rPr lang="en-US" altLang="ja-JP" sz="2400">
                <a:ea typeface="ＭＳ Ｐゴシック" panose="020B0600070205080204" pitchFamily="34" charset="-128"/>
              </a:rPr>
              <a:t>Y</a:t>
            </a:r>
            <a:r>
              <a:rPr lang="ja-JP" altLang="en-US" sz="2400">
                <a:ea typeface="ＭＳ Ｐゴシック" panose="020B0600070205080204" pitchFamily="34" charset="-128"/>
              </a:rPr>
              <a:t>’</a:t>
            </a:r>
            <a:endParaRPr lang="en-US" altLang="en-US" sz="240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 calcmode="lin" valueType="num">
                                      <p:cBhvr additive="base">
                                        <p:cTn id="13" dur="500" fill="hold"/>
                                        <p:tgtEl>
                                          <p:spTgt spid="460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08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46083">
                                            <p:txEl>
                                              <p:pRg st="2" end="2"/>
                                            </p:txEl>
                                          </p:spTgt>
                                        </p:tgtEl>
                                        <p:attrNameLst>
                                          <p:attrName>style.visibility</p:attrName>
                                        </p:attrNameLst>
                                      </p:cBhvr>
                                      <p:to>
                                        <p:strVal val="visible"/>
                                      </p:to>
                                    </p:set>
                                    <p:anim calcmode="lin" valueType="num">
                                      <p:cBhvr additive="base">
                                        <p:cTn id="17" dur="500" fill="hold"/>
                                        <p:tgtEl>
                                          <p:spTgt spid="4608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60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46083">
                                            <p:txEl>
                                              <p:pRg st="3" end="3"/>
                                            </p:txEl>
                                          </p:spTgt>
                                        </p:tgtEl>
                                        <p:attrNameLst>
                                          <p:attrName>style.visibility</p:attrName>
                                        </p:attrNameLst>
                                      </p:cBhvr>
                                      <p:to>
                                        <p:strVal val="visible"/>
                                      </p:to>
                                    </p:set>
                                    <p:anim calcmode="lin" valueType="num">
                                      <p:cBhvr additive="base">
                                        <p:cTn id="23" dur="500" fill="hold"/>
                                        <p:tgtEl>
                                          <p:spTgt spid="4608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608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6083">
                                            <p:txEl>
                                              <p:pRg st="4" end="4"/>
                                            </p:txEl>
                                          </p:spTgt>
                                        </p:tgtEl>
                                        <p:attrNameLst>
                                          <p:attrName>style.visibility</p:attrName>
                                        </p:attrNameLst>
                                      </p:cBhvr>
                                      <p:to>
                                        <p:strVal val="visible"/>
                                      </p:to>
                                    </p:set>
                                    <p:anim calcmode="lin" valueType="num">
                                      <p:cBhvr additive="base">
                                        <p:cTn id="27" dur="500" fill="hold"/>
                                        <p:tgtEl>
                                          <p:spTgt spid="4608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608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A6A68085-F74F-3241-9E33-458F68E8D4B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Sequence diagram – semantics (continued)</a:t>
            </a:r>
          </a:p>
        </p:txBody>
      </p:sp>
      <p:sp>
        <p:nvSpPr>
          <p:cNvPr id="47107" name="Rectangle 3">
            <a:extLst>
              <a:ext uri="{FF2B5EF4-FFF2-40B4-BE49-F238E27FC236}">
                <a16:creationId xmlns:a16="http://schemas.microsoft.com/office/drawing/2014/main" id="{6B41B74C-CC75-EA40-BB7E-B35DCAE14163}"/>
              </a:ext>
            </a:extLst>
          </p:cNvPr>
          <p:cNvSpPr>
            <a:spLocks noGrp="1" noChangeArrowheads="1"/>
          </p:cNvSpPr>
          <p:nvPr>
            <p:ph type="body" idx="1"/>
          </p:nvPr>
        </p:nvSpPr>
        <p:spPr/>
        <p:txBody>
          <a:bodyPr/>
          <a:lstStyle/>
          <a:p>
            <a:pPr eaLnBrk="1" hangingPunct="1">
              <a:lnSpc>
                <a:spcPct val="90000"/>
              </a:lnSpc>
            </a:pPr>
            <a:r>
              <a:rPr lang="en-US" altLang="en-US" sz="2800">
                <a:ea typeface="ＭＳ Ｐゴシック" panose="020B0600070205080204" pitchFamily="34" charset="-128"/>
              </a:rPr>
              <a:t>Objects with dashed vertical line for the entire diagram have lifeline for the entire scenario</a:t>
            </a:r>
          </a:p>
          <a:p>
            <a:pPr lvl="1" eaLnBrk="1" hangingPunct="1">
              <a:lnSpc>
                <a:spcPct val="90000"/>
              </a:lnSpc>
            </a:pPr>
            <a:r>
              <a:rPr lang="en-US" altLang="en-US" sz="2400">
                <a:ea typeface="ＭＳ Ｐゴシック" panose="020B0600070205080204" pitchFamily="34" charset="-128"/>
              </a:rPr>
              <a:t>These objects are assumed to be already created before this scenario starts and assumed to exist even after the scenario ends</a:t>
            </a:r>
          </a:p>
          <a:p>
            <a:pPr eaLnBrk="1" hangingPunct="1">
              <a:lnSpc>
                <a:spcPct val="90000"/>
              </a:lnSpc>
            </a:pPr>
            <a:r>
              <a:rPr lang="en-US" altLang="en-US" sz="2800">
                <a:ea typeface="ＭＳ Ｐゴシック" panose="020B0600070205080204" pitchFamily="34" charset="-128"/>
              </a:rPr>
              <a:t>Objects with short life span within a scenario can be shown differently (see the next diagram)</a:t>
            </a:r>
          </a:p>
          <a:p>
            <a:pPr eaLnBrk="1" hangingPunct="1">
              <a:lnSpc>
                <a:spcPct val="90000"/>
              </a:lnSpc>
            </a:pPr>
            <a:r>
              <a:rPr lang="en-US" altLang="en-US" sz="2800">
                <a:ea typeface="ＭＳ Ｐゴシック" panose="020B0600070205080204" pitchFamily="34" charset="-128"/>
              </a:rPr>
              <a:t>There is no ordering required among the placement of objects on the horizontal line</a:t>
            </a:r>
          </a:p>
          <a:p>
            <a:pPr lvl="1" eaLnBrk="1" hangingPunct="1">
              <a:lnSpc>
                <a:spcPct val="90000"/>
              </a:lnSpc>
            </a:pPr>
            <a:r>
              <a:rPr lang="en-US" altLang="en-US" sz="2400">
                <a:ea typeface="ＭＳ Ｐゴシック" panose="020B0600070205080204" pitchFamily="34" charset="-128"/>
              </a:rPr>
              <a:t>A designer may choose the ordering for the convenience of drawing the diagram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anim calcmode="lin" valueType="num">
                                      <p:cBhvr additive="base">
                                        <p:cTn id="11" dur="500" fill="hold"/>
                                        <p:tgtEl>
                                          <p:spTgt spid="4710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7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 calcmode="lin" valueType="num">
                                      <p:cBhvr additive="base">
                                        <p:cTn id="17" dur="500" fill="hold"/>
                                        <p:tgtEl>
                                          <p:spTgt spid="4710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71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47107">
                                            <p:txEl>
                                              <p:pRg st="3" end="3"/>
                                            </p:txEl>
                                          </p:spTgt>
                                        </p:tgtEl>
                                        <p:attrNameLst>
                                          <p:attrName>style.visibility</p:attrName>
                                        </p:attrNameLst>
                                      </p:cBhvr>
                                      <p:to>
                                        <p:strVal val="visible"/>
                                      </p:to>
                                    </p:set>
                                    <p:anim calcmode="lin" valueType="num">
                                      <p:cBhvr additive="base">
                                        <p:cTn id="23" dur="500" fill="hold"/>
                                        <p:tgtEl>
                                          <p:spTgt spid="47107">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7107">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 calcmode="lin" valueType="num">
                                      <p:cBhvr additive="base">
                                        <p:cTn id="27" dur="500" fill="hold"/>
                                        <p:tgtEl>
                                          <p:spTgt spid="4710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710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4D00B79F-3376-4B4C-BACD-959B114304B6}"/>
              </a:ext>
            </a:extLst>
          </p:cNvPr>
          <p:cNvSpPr>
            <a:spLocks noGrp="1"/>
          </p:cNvSpPr>
          <p:nvPr>
            <p:ph type="title"/>
          </p:nvPr>
        </p:nvSpPr>
        <p:spPr/>
        <p:txBody>
          <a:bodyPr/>
          <a:lstStyle/>
          <a:p>
            <a:r>
              <a:rPr lang="en-US" altLang="en-US">
                <a:ea typeface="ＭＳ Ｐゴシック" panose="020B0600070205080204" pitchFamily="34" charset="-128"/>
              </a:rPr>
              <a:t>Additional semantics (not shown in the diagram)</a:t>
            </a:r>
          </a:p>
        </p:txBody>
      </p:sp>
      <p:sp>
        <p:nvSpPr>
          <p:cNvPr id="31746" name="Content Placeholder 2">
            <a:extLst>
              <a:ext uri="{FF2B5EF4-FFF2-40B4-BE49-F238E27FC236}">
                <a16:creationId xmlns:a16="http://schemas.microsoft.com/office/drawing/2014/main" id="{999A8095-188E-2449-995D-4E56510A0C86}"/>
              </a:ext>
            </a:extLst>
          </p:cNvPr>
          <p:cNvSpPr>
            <a:spLocks noGrp="1"/>
          </p:cNvSpPr>
          <p:nvPr>
            <p:ph idx="1"/>
          </p:nvPr>
        </p:nvSpPr>
        <p:spPr>
          <a:xfrm>
            <a:off x="457200" y="1600200"/>
            <a:ext cx="8229600" cy="3429000"/>
          </a:xfrm>
        </p:spPr>
        <p:txBody>
          <a:bodyPr/>
          <a:lstStyle/>
          <a:p>
            <a:r>
              <a:rPr lang="en-US" altLang="en-US">
                <a:ea typeface="ＭＳ Ｐゴシック" panose="020B0600070205080204" pitchFamily="34" charset="-128"/>
              </a:rPr>
              <a:t>Every sequence diagram must have a name</a:t>
            </a:r>
          </a:p>
          <a:p>
            <a:pPr lvl="1"/>
            <a:r>
              <a:rPr lang="en-US" altLang="en-US">
                <a:ea typeface="ＭＳ Ｐゴシック" panose="020B0600070205080204" pitchFamily="34" charset="-128"/>
              </a:rPr>
              <a:t>Usually chosen to represent the scenario that the diagram describes</a:t>
            </a:r>
          </a:p>
          <a:p>
            <a:pPr lvl="1"/>
            <a:r>
              <a:rPr lang="en-US" altLang="en-US">
                <a:ea typeface="ＭＳ Ｐゴシック" panose="020B0600070205080204" pitchFamily="34" charset="-128"/>
              </a:rPr>
              <a:t>UML tools use the following notation for representing the name of the sequence diagram; usually appears on top left corner</a:t>
            </a:r>
          </a:p>
        </p:txBody>
      </p:sp>
      <p:cxnSp>
        <p:nvCxnSpPr>
          <p:cNvPr id="31749" name="Straight Connector 6">
            <a:extLst>
              <a:ext uri="{FF2B5EF4-FFF2-40B4-BE49-F238E27FC236}">
                <a16:creationId xmlns:a16="http://schemas.microsoft.com/office/drawing/2014/main" id="{0E308B00-68A0-5F4F-910B-87FAEB92ECF8}"/>
              </a:ext>
            </a:extLst>
          </p:cNvPr>
          <p:cNvCxnSpPr>
            <a:cxnSpLocks noChangeShapeType="1"/>
          </p:cNvCxnSpPr>
          <p:nvPr/>
        </p:nvCxnSpPr>
        <p:spPr bwMode="auto">
          <a:xfrm>
            <a:off x="914400" y="5562600"/>
            <a:ext cx="3810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31750" name="Straight Connector 8">
            <a:extLst>
              <a:ext uri="{FF2B5EF4-FFF2-40B4-BE49-F238E27FC236}">
                <a16:creationId xmlns:a16="http://schemas.microsoft.com/office/drawing/2014/main" id="{6BD99F35-DD8E-8845-9190-D1147360C73C}"/>
              </a:ext>
            </a:extLst>
          </p:cNvPr>
          <p:cNvCxnSpPr>
            <a:cxnSpLocks noChangeShapeType="1"/>
          </p:cNvCxnSpPr>
          <p:nvPr/>
        </p:nvCxnSpPr>
        <p:spPr bwMode="auto">
          <a:xfrm>
            <a:off x="914400" y="5562600"/>
            <a:ext cx="0" cy="533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31751" name="Straight Connector 9">
            <a:extLst>
              <a:ext uri="{FF2B5EF4-FFF2-40B4-BE49-F238E27FC236}">
                <a16:creationId xmlns:a16="http://schemas.microsoft.com/office/drawing/2014/main" id="{C4623F7D-5104-CB4B-B050-0CED09E78C2E}"/>
              </a:ext>
            </a:extLst>
          </p:cNvPr>
          <p:cNvCxnSpPr>
            <a:cxnSpLocks noChangeShapeType="1"/>
          </p:cNvCxnSpPr>
          <p:nvPr/>
        </p:nvCxnSpPr>
        <p:spPr bwMode="auto">
          <a:xfrm>
            <a:off x="914400" y="6096000"/>
            <a:ext cx="3276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31752" name="Straight Connector 12">
            <a:extLst>
              <a:ext uri="{FF2B5EF4-FFF2-40B4-BE49-F238E27FC236}">
                <a16:creationId xmlns:a16="http://schemas.microsoft.com/office/drawing/2014/main" id="{80DFB776-DD02-5745-B03C-641233C5BB02}"/>
              </a:ext>
            </a:extLst>
          </p:cNvPr>
          <p:cNvCxnSpPr>
            <a:cxnSpLocks noChangeShapeType="1"/>
          </p:cNvCxnSpPr>
          <p:nvPr/>
        </p:nvCxnSpPr>
        <p:spPr bwMode="auto">
          <a:xfrm flipV="1">
            <a:off x="4191000" y="5943600"/>
            <a:ext cx="533400" cy="152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31753" name="Straight Connector 14">
            <a:extLst>
              <a:ext uri="{FF2B5EF4-FFF2-40B4-BE49-F238E27FC236}">
                <a16:creationId xmlns:a16="http://schemas.microsoft.com/office/drawing/2014/main" id="{D3855913-F743-1B48-9D91-57B4519CB067}"/>
              </a:ext>
            </a:extLst>
          </p:cNvPr>
          <p:cNvCxnSpPr>
            <a:cxnSpLocks noChangeShapeType="1"/>
          </p:cNvCxnSpPr>
          <p:nvPr/>
        </p:nvCxnSpPr>
        <p:spPr bwMode="auto">
          <a:xfrm flipV="1">
            <a:off x="4724400" y="5562600"/>
            <a:ext cx="0" cy="381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31754" name="TextBox 15">
            <a:extLst>
              <a:ext uri="{FF2B5EF4-FFF2-40B4-BE49-F238E27FC236}">
                <a16:creationId xmlns:a16="http://schemas.microsoft.com/office/drawing/2014/main" id="{5FEB8F33-4019-A844-9E23-E18855599A1F}"/>
              </a:ext>
            </a:extLst>
          </p:cNvPr>
          <p:cNvSpPr txBox="1">
            <a:spLocks noChangeArrowheads="1"/>
          </p:cNvSpPr>
          <p:nvPr/>
        </p:nvSpPr>
        <p:spPr bwMode="auto">
          <a:xfrm>
            <a:off x="990600" y="5624513"/>
            <a:ext cx="38862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a:t>sd</a:t>
            </a:r>
            <a:r>
              <a:rPr lang="en-US" altLang="en-US"/>
              <a:t>     Name of the sequence diagram</a:t>
            </a:r>
          </a:p>
        </p:txBody>
      </p:sp>
      <p:sp>
        <p:nvSpPr>
          <p:cNvPr id="31755" name="TextBox 16">
            <a:extLst>
              <a:ext uri="{FF2B5EF4-FFF2-40B4-BE49-F238E27FC236}">
                <a16:creationId xmlns:a16="http://schemas.microsoft.com/office/drawing/2014/main" id="{9E7059A4-830C-EF48-AA60-A8582896EB57}"/>
              </a:ext>
            </a:extLst>
          </p:cNvPr>
          <p:cNvSpPr txBox="1">
            <a:spLocks noChangeArrowheads="1"/>
          </p:cNvSpPr>
          <p:nvPr/>
        </p:nvSpPr>
        <p:spPr bwMode="auto">
          <a:xfrm>
            <a:off x="5562600" y="4953000"/>
            <a:ext cx="2209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a:solidFill>
                  <a:srgbClr val="0000FF"/>
                </a:solidFill>
              </a:rPr>
              <a:t>Reserved word</a:t>
            </a:r>
          </a:p>
        </p:txBody>
      </p:sp>
      <p:cxnSp>
        <p:nvCxnSpPr>
          <p:cNvPr id="31756" name="Straight Arrow Connector 18">
            <a:extLst>
              <a:ext uri="{FF2B5EF4-FFF2-40B4-BE49-F238E27FC236}">
                <a16:creationId xmlns:a16="http://schemas.microsoft.com/office/drawing/2014/main" id="{7945BEE0-6C81-AF4F-81A0-7552817A1153}"/>
              </a:ext>
            </a:extLst>
          </p:cNvPr>
          <p:cNvCxnSpPr>
            <a:cxnSpLocks noChangeShapeType="1"/>
          </p:cNvCxnSpPr>
          <p:nvPr/>
        </p:nvCxnSpPr>
        <p:spPr bwMode="auto">
          <a:xfrm flipH="1">
            <a:off x="1295400" y="5122863"/>
            <a:ext cx="4267200" cy="630237"/>
          </a:xfrm>
          <a:prstGeom prst="straightConnector1">
            <a:avLst/>
          </a:prstGeom>
          <a:noFill/>
          <a:ln w="12700">
            <a:solidFill>
              <a:srgbClr val="92D050"/>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a:extLst>
              <a:ext uri="{FF2B5EF4-FFF2-40B4-BE49-F238E27FC236}">
                <a16:creationId xmlns:a16="http://schemas.microsoft.com/office/drawing/2014/main" id="{6F95E256-59CD-2F46-90BA-8A075458BD45}"/>
              </a:ext>
            </a:extLst>
          </p:cNvPr>
          <p:cNvSpPr>
            <a:spLocks noGrp="1" noChangeArrowheads="1"/>
          </p:cNvSpPr>
          <p:nvPr>
            <p:ph type="title"/>
          </p:nvPr>
        </p:nvSpPr>
        <p:spPr>
          <a:xfrm>
            <a:off x="609600" y="304800"/>
            <a:ext cx="7772400" cy="533400"/>
          </a:xfrm>
        </p:spPr>
        <p:txBody>
          <a:bodyPr/>
          <a:lstStyle/>
          <a:p>
            <a:pPr eaLnBrk="1" hangingPunct="1"/>
            <a:r>
              <a:rPr lang="en-US" altLang="en-US" sz="3600">
                <a:ea typeface="ＭＳ Ｐゴシック" panose="020B0600070205080204" pitchFamily="34" charset="-128"/>
              </a:rPr>
              <a:t>Sequence diagram – extended syntax</a:t>
            </a:r>
          </a:p>
        </p:txBody>
      </p:sp>
      <p:sp>
        <p:nvSpPr>
          <p:cNvPr id="32772" name="Rectangle 3">
            <a:extLst>
              <a:ext uri="{FF2B5EF4-FFF2-40B4-BE49-F238E27FC236}">
                <a16:creationId xmlns:a16="http://schemas.microsoft.com/office/drawing/2014/main" id="{51872E8E-2A09-D542-AA84-FD512EEA52D8}"/>
              </a:ext>
            </a:extLst>
          </p:cNvPr>
          <p:cNvSpPr>
            <a:spLocks noChangeArrowheads="1"/>
          </p:cNvSpPr>
          <p:nvPr/>
        </p:nvSpPr>
        <p:spPr bwMode="auto">
          <a:xfrm>
            <a:off x="838200" y="990600"/>
            <a:ext cx="1752600"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2773" name="Rectangle 4">
            <a:extLst>
              <a:ext uri="{FF2B5EF4-FFF2-40B4-BE49-F238E27FC236}">
                <a16:creationId xmlns:a16="http://schemas.microsoft.com/office/drawing/2014/main" id="{D60703ED-C66F-FD4A-91EF-52C98E627F58}"/>
              </a:ext>
            </a:extLst>
          </p:cNvPr>
          <p:cNvSpPr>
            <a:spLocks noChangeArrowheads="1"/>
          </p:cNvSpPr>
          <p:nvPr/>
        </p:nvSpPr>
        <p:spPr bwMode="auto">
          <a:xfrm>
            <a:off x="6477000" y="2362200"/>
            <a:ext cx="1752600"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2774" name="Rectangle 5">
            <a:extLst>
              <a:ext uri="{FF2B5EF4-FFF2-40B4-BE49-F238E27FC236}">
                <a16:creationId xmlns:a16="http://schemas.microsoft.com/office/drawing/2014/main" id="{8219328B-47CF-0F46-8052-07DC888B55DE}"/>
              </a:ext>
            </a:extLst>
          </p:cNvPr>
          <p:cNvSpPr>
            <a:spLocks noChangeArrowheads="1"/>
          </p:cNvSpPr>
          <p:nvPr/>
        </p:nvSpPr>
        <p:spPr bwMode="auto">
          <a:xfrm>
            <a:off x="3581400" y="1600200"/>
            <a:ext cx="1752600"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2775" name="Line 6">
            <a:extLst>
              <a:ext uri="{FF2B5EF4-FFF2-40B4-BE49-F238E27FC236}">
                <a16:creationId xmlns:a16="http://schemas.microsoft.com/office/drawing/2014/main" id="{F25C683E-EEDF-7A4C-AD06-69612E9B939A}"/>
              </a:ext>
            </a:extLst>
          </p:cNvPr>
          <p:cNvSpPr>
            <a:spLocks noChangeShapeType="1"/>
          </p:cNvSpPr>
          <p:nvPr/>
        </p:nvSpPr>
        <p:spPr bwMode="auto">
          <a:xfrm>
            <a:off x="1752600" y="1371600"/>
            <a:ext cx="0" cy="4572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776" name="Text Box 9">
            <a:extLst>
              <a:ext uri="{FF2B5EF4-FFF2-40B4-BE49-F238E27FC236}">
                <a16:creationId xmlns:a16="http://schemas.microsoft.com/office/drawing/2014/main" id="{DFF2F169-3370-4649-923F-AB6058BA0027}"/>
              </a:ext>
            </a:extLst>
          </p:cNvPr>
          <p:cNvSpPr txBox="1">
            <a:spLocks noChangeArrowheads="1"/>
          </p:cNvSpPr>
          <p:nvPr/>
        </p:nvSpPr>
        <p:spPr bwMode="auto">
          <a:xfrm>
            <a:off x="838200" y="990600"/>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1800" u="sng">
                <a:latin typeface="Times New Roman" panose="02020603050405020304" pitchFamily="18" charset="0"/>
              </a:rPr>
              <a:t> : ClassA</a:t>
            </a:r>
          </a:p>
        </p:txBody>
      </p:sp>
      <p:sp>
        <p:nvSpPr>
          <p:cNvPr id="32777" name="Text Box 10">
            <a:extLst>
              <a:ext uri="{FF2B5EF4-FFF2-40B4-BE49-F238E27FC236}">
                <a16:creationId xmlns:a16="http://schemas.microsoft.com/office/drawing/2014/main" id="{F68B5615-697D-9140-8F23-E8DDB18BF824}"/>
              </a:ext>
            </a:extLst>
          </p:cNvPr>
          <p:cNvSpPr txBox="1">
            <a:spLocks noChangeArrowheads="1"/>
          </p:cNvSpPr>
          <p:nvPr/>
        </p:nvSpPr>
        <p:spPr bwMode="auto">
          <a:xfrm>
            <a:off x="3962400" y="1600200"/>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u="sng">
                <a:latin typeface="Times New Roman" panose="02020603050405020304" pitchFamily="18" charset="0"/>
              </a:rPr>
              <a:t>: ClassB</a:t>
            </a:r>
          </a:p>
        </p:txBody>
      </p:sp>
      <p:sp>
        <p:nvSpPr>
          <p:cNvPr id="32778" name="Text Box 11">
            <a:extLst>
              <a:ext uri="{FF2B5EF4-FFF2-40B4-BE49-F238E27FC236}">
                <a16:creationId xmlns:a16="http://schemas.microsoft.com/office/drawing/2014/main" id="{E1C9731E-75FE-904D-9734-9A8FFB5C1767}"/>
              </a:ext>
            </a:extLst>
          </p:cNvPr>
          <p:cNvSpPr txBox="1">
            <a:spLocks noChangeArrowheads="1"/>
          </p:cNvSpPr>
          <p:nvPr/>
        </p:nvSpPr>
        <p:spPr bwMode="auto">
          <a:xfrm>
            <a:off x="6400800" y="2362200"/>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1800" u="sng">
                <a:latin typeface="Times New Roman" panose="02020603050405020304" pitchFamily="18" charset="0"/>
              </a:rPr>
              <a:t> : ClassC</a:t>
            </a:r>
          </a:p>
        </p:txBody>
      </p:sp>
      <p:sp>
        <p:nvSpPr>
          <p:cNvPr id="32779" name="Line 12">
            <a:extLst>
              <a:ext uri="{FF2B5EF4-FFF2-40B4-BE49-F238E27FC236}">
                <a16:creationId xmlns:a16="http://schemas.microsoft.com/office/drawing/2014/main" id="{B7231F41-B728-F642-A5AC-FB31A36EB785}"/>
              </a:ext>
            </a:extLst>
          </p:cNvPr>
          <p:cNvSpPr>
            <a:spLocks noChangeShapeType="1"/>
          </p:cNvSpPr>
          <p:nvPr/>
        </p:nvSpPr>
        <p:spPr bwMode="auto">
          <a:xfrm>
            <a:off x="1828800" y="1828800"/>
            <a:ext cx="1752600" cy="0"/>
          </a:xfrm>
          <a:prstGeom prst="line">
            <a:avLst/>
          </a:prstGeom>
          <a:noFill/>
          <a:ln w="12700">
            <a:solidFill>
              <a:schemeClr val="tx1"/>
            </a:solidFill>
            <a:prstDash val="dash"/>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32780" name="Text Box 13">
            <a:extLst>
              <a:ext uri="{FF2B5EF4-FFF2-40B4-BE49-F238E27FC236}">
                <a16:creationId xmlns:a16="http://schemas.microsoft.com/office/drawing/2014/main" id="{614F3B82-0F49-2444-83FA-BA6DE4FFFB1A}"/>
              </a:ext>
            </a:extLst>
          </p:cNvPr>
          <p:cNvSpPr txBox="1">
            <a:spLocks noChangeArrowheads="1"/>
          </p:cNvSpPr>
          <p:nvPr/>
        </p:nvSpPr>
        <p:spPr bwMode="auto">
          <a:xfrm>
            <a:off x="1905000" y="1447800"/>
            <a:ext cx="1828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constructor of B ()</a:t>
            </a:r>
          </a:p>
        </p:txBody>
      </p:sp>
      <p:sp>
        <p:nvSpPr>
          <p:cNvPr id="32781" name="Line 16">
            <a:extLst>
              <a:ext uri="{FF2B5EF4-FFF2-40B4-BE49-F238E27FC236}">
                <a16:creationId xmlns:a16="http://schemas.microsoft.com/office/drawing/2014/main" id="{752C47AE-F8FD-0A45-BD13-F460865701D3}"/>
              </a:ext>
            </a:extLst>
          </p:cNvPr>
          <p:cNvSpPr>
            <a:spLocks noChangeShapeType="1"/>
          </p:cNvSpPr>
          <p:nvPr/>
        </p:nvSpPr>
        <p:spPr bwMode="auto">
          <a:xfrm>
            <a:off x="4495800" y="2590800"/>
            <a:ext cx="1981200" cy="0"/>
          </a:xfrm>
          <a:prstGeom prst="line">
            <a:avLst/>
          </a:prstGeom>
          <a:noFill/>
          <a:ln w="12700">
            <a:solidFill>
              <a:schemeClr val="tx1"/>
            </a:solidFill>
            <a:prstDash val="dash"/>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32782" name="Text Box 17">
            <a:extLst>
              <a:ext uri="{FF2B5EF4-FFF2-40B4-BE49-F238E27FC236}">
                <a16:creationId xmlns:a16="http://schemas.microsoft.com/office/drawing/2014/main" id="{EA740120-DA42-8A48-8003-4CD1DE2C03C3}"/>
              </a:ext>
            </a:extLst>
          </p:cNvPr>
          <p:cNvSpPr txBox="1">
            <a:spLocks noChangeArrowheads="1"/>
          </p:cNvSpPr>
          <p:nvPr/>
        </p:nvSpPr>
        <p:spPr bwMode="auto">
          <a:xfrm>
            <a:off x="4724400" y="2286000"/>
            <a:ext cx="1905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constructor of C ()</a:t>
            </a:r>
          </a:p>
        </p:txBody>
      </p:sp>
      <p:sp>
        <p:nvSpPr>
          <p:cNvPr id="32783" name="Line 18">
            <a:extLst>
              <a:ext uri="{FF2B5EF4-FFF2-40B4-BE49-F238E27FC236}">
                <a16:creationId xmlns:a16="http://schemas.microsoft.com/office/drawing/2014/main" id="{07E0A879-8019-5547-89BB-01565E402C82}"/>
              </a:ext>
            </a:extLst>
          </p:cNvPr>
          <p:cNvSpPr>
            <a:spLocks noChangeShapeType="1"/>
          </p:cNvSpPr>
          <p:nvPr/>
        </p:nvSpPr>
        <p:spPr bwMode="auto">
          <a:xfrm flipH="1">
            <a:off x="7391400" y="3733800"/>
            <a:ext cx="609600" cy="0"/>
          </a:xfrm>
          <a:prstGeom prst="line">
            <a:avLst/>
          </a:prstGeom>
          <a:noFill/>
          <a:ln w="127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32784" name="Line 19">
            <a:extLst>
              <a:ext uri="{FF2B5EF4-FFF2-40B4-BE49-F238E27FC236}">
                <a16:creationId xmlns:a16="http://schemas.microsoft.com/office/drawing/2014/main" id="{24957DA3-7F5D-BF4C-95FC-E9D983A9F95E}"/>
              </a:ext>
            </a:extLst>
          </p:cNvPr>
          <p:cNvSpPr>
            <a:spLocks noChangeShapeType="1"/>
          </p:cNvSpPr>
          <p:nvPr/>
        </p:nvSpPr>
        <p:spPr bwMode="auto">
          <a:xfrm flipV="1">
            <a:off x="8001000" y="3429000"/>
            <a:ext cx="0" cy="304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785" name="Line 20">
            <a:extLst>
              <a:ext uri="{FF2B5EF4-FFF2-40B4-BE49-F238E27FC236}">
                <a16:creationId xmlns:a16="http://schemas.microsoft.com/office/drawing/2014/main" id="{E51A5898-DDA9-984F-B23E-C50708C13D9B}"/>
              </a:ext>
            </a:extLst>
          </p:cNvPr>
          <p:cNvSpPr>
            <a:spLocks noChangeShapeType="1"/>
          </p:cNvSpPr>
          <p:nvPr/>
        </p:nvSpPr>
        <p:spPr bwMode="auto">
          <a:xfrm flipH="1">
            <a:off x="7315200" y="3429000"/>
            <a:ext cx="6858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786" name="Line 21">
            <a:extLst>
              <a:ext uri="{FF2B5EF4-FFF2-40B4-BE49-F238E27FC236}">
                <a16:creationId xmlns:a16="http://schemas.microsoft.com/office/drawing/2014/main" id="{5E66988B-0182-394C-AABC-C9D2973EF6C8}"/>
              </a:ext>
            </a:extLst>
          </p:cNvPr>
          <p:cNvSpPr>
            <a:spLocks noChangeShapeType="1"/>
          </p:cNvSpPr>
          <p:nvPr/>
        </p:nvSpPr>
        <p:spPr bwMode="auto">
          <a:xfrm flipH="1">
            <a:off x="7391400" y="4267200"/>
            <a:ext cx="609600" cy="0"/>
          </a:xfrm>
          <a:prstGeom prst="line">
            <a:avLst/>
          </a:prstGeom>
          <a:noFill/>
          <a:ln w="12700">
            <a:solidFill>
              <a:schemeClr val="tx1"/>
            </a:solidFill>
            <a:prstDash val="dash"/>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32787" name="Line 22">
            <a:extLst>
              <a:ext uri="{FF2B5EF4-FFF2-40B4-BE49-F238E27FC236}">
                <a16:creationId xmlns:a16="http://schemas.microsoft.com/office/drawing/2014/main" id="{DDA3BB39-0BBA-A946-96F6-70EC62AB1864}"/>
              </a:ext>
            </a:extLst>
          </p:cNvPr>
          <p:cNvSpPr>
            <a:spLocks noChangeShapeType="1"/>
          </p:cNvSpPr>
          <p:nvPr/>
        </p:nvSpPr>
        <p:spPr bwMode="auto">
          <a:xfrm flipV="1">
            <a:off x="8001000" y="3962400"/>
            <a:ext cx="0" cy="3048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788" name="Line 23">
            <a:extLst>
              <a:ext uri="{FF2B5EF4-FFF2-40B4-BE49-F238E27FC236}">
                <a16:creationId xmlns:a16="http://schemas.microsoft.com/office/drawing/2014/main" id="{90FC9CD1-FBAB-D847-BF81-17580FC99B93}"/>
              </a:ext>
            </a:extLst>
          </p:cNvPr>
          <p:cNvSpPr>
            <a:spLocks noChangeShapeType="1"/>
          </p:cNvSpPr>
          <p:nvPr/>
        </p:nvSpPr>
        <p:spPr bwMode="auto">
          <a:xfrm flipH="1">
            <a:off x="7315200" y="3962400"/>
            <a:ext cx="68580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789" name="Text Box 24">
            <a:extLst>
              <a:ext uri="{FF2B5EF4-FFF2-40B4-BE49-F238E27FC236}">
                <a16:creationId xmlns:a16="http://schemas.microsoft.com/office/drawing/2014/main" id="{0D5E72DC-ABFD-7A41-B460-8304AB578FAE}"/>
              </a:ext>
            </a:extLst>
          </p:cNvPr>
          <p:cNvSpPr txBox="1">
            <a:spLocks noChangeArrowheads="1"/>
          </p:cNvSpPr>
          <p:nvPr/>
        </p:nvSpPr>
        <p:spPr bwMode="auto">
          <a:xfrm>
            <a:off x="7315200" y="2895600"/>
            <a:ext cx="1371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message to self</a:t>
            </a:r>
          </a:p>
        </p:txBody>
      </p:sp>
      <p:sp>
        <p:nvSpPr>
          <p:cNvPr id="32790" name="Text Box 25">
            <a:extLst>
              <a:ext uri="{FF2B5EF4-FFF2-40B4-BE49-F238E27FC236}">
                <a16:creationId xmlns:a16="http://schemas.microsoft.com/office/drawing/2014/main" id="{B6C80692-8445-2248-855B-68F23C7215C1}"/>
              </a:ext>
            </a:extLst>
          </p:cNvPr>
          <p:cNvSpPr txBox="1">
            <a:spLocks noChangeArrowheads="1"/>
          </p:cNvSpPr>
          <p:nvPr/>
        </p:nvSpPr>
        <p:spPr bwMode="auto">
          <a:xfrm>
            <a:off x="8077200" y="4038600"/>
            <a:ext cx="1066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return</a:t>
            </a:r>
          </a:p>
        </p:txBody>
      </p:sp>
      <p:sp>
        <p:nvSpPr>
          <p:cNvPr id="32791" name="Line 26">
            <a:extLst>
              <a:ext uri="{FF2B5EF4-FFF2-40B4-BE49-F238E27FC236}">
                <a16:creationId xmlns:a16="http://schemas.microsoft.com/office/drawing/2014/main" id="{F4B506D4-9C1D-EB43-AF7A-07EFDA8220D3}"/>
              </a:ext>
            </a:extLst>
          </p:cNvPr>
          <p:cNvSpPr>
            <a:spLocks noChangeShapeType="1"/>
          </p:cNvSpPr>
          <p:nvPr/>
        </p:nvSpPr>
        <p:spPr bwMode="auto">
          <a:xfrm>
            <a:off x="1828800" y="4724400"/>
            <a:ext cx="5410200" cy="0"/>
          </a:xfrm>
          <a:prstGeom prst="line">
            <a:avLst/>
          </a:prstGeom>
          <a:noFill/>
          <a:ln w="12700">
            <a:solidFill>
              <a:schemeClr val="tx1"/>
            </a:solidFill>
            <a:round/>
            <a:headEnd type="triangle" w="lg" len="lg"/>
            <a:tailEnd type="none" w="lg" len="lg"/>
          </a:ln>
          <a:extLst>
            <a:ext uri="{909E8E84-426E-40DD-AFC4-6F175D3DCCD1}">
              <a14:hiddenFill xmlns:a14="http://schemas.microsoft.com/office/drawing/2010/main">
                <a:noFill/>
              </a14:hiddenFill>
            </a:ext>
          </a:extLst>
        </p:spPr>
        <p:txBody>
          <a:bodyPr wrap="none"/>
          <a:lstStyle/>
          <a:p>
            <a:endParaRPr lang="en-US"/>
          </a:p>
        </p:txBody>
      </p:sp>
      <p:sp>
        <p:nvSpPr>
          <p:cNvPr id="32792" name="Text Box 27">
            <a:extLst>
              <a:ext uri="{FF2B5EF4-FFF2-40B4-BE49-F238E27FC236}">
                <a16:creationId xmlns:a16="http://schemas.microsoft.com/office/drawing/2014/main" id="{947C9CD0-ADB3-7845-A31C-A59B84544D5F}"/>
              </a:ext>
            </a:extLst>
          </p:cNvPr>
          <p:cNvSpPr txBox="1">
            <a:spLocks noChangeArrowheads="1"/>
          </p:cNvSpPr>
          <p:nvPr/>
        </p:nvSpPr>
        <p:spPr bwMode="auto">
          <a:xfrm>
            <a:off x="1905000" y="4343400"/>
            <a:ext cx="3124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[condition] method(parameters)</a:t>
            </a:r>
          </a:p>
        </p:txBody>
      </p:sp>
      <p:sp>
        <p:nvSpPr>
          <p:cNvPr id="32793" name="Rectangle 32">
            <a:extLst>
              <a:ext uri="{FF2B5EF4-FFF2-40B4-BE49-F238E27FC236}">
                <a16:creationId xmlns:a16="http://schemas.microsoft.com/office/drawing/2014/main" id="{89B75B60-040D-3B44-93F5-9C42D832C196}"/>
              </a:ext>
            </a:extLst>
          </p:cNvPr>
          <p:cNvSpPr>
            <a:spLocks noChangeArrowheads="1"/>
          </p:cNvSpPr>
          <p:nvPr/>
        </p:nvSpPr>
        <p:spPr bwMode="auto">
          <a:xfrm>
            <a:off x="1676400" y="1600200"/>
            <a:ext cx="152400" cy="9144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2794" name="Rectangle 33">
            <a:extLst>
              <a:ext uri="{FF2B5EF4-FFF2-40B4-BE49-F238E27FC236}">
                <a16:creationId xmlns:a16="http://schemas.microsoft.com/office/drawing/2014/main" id="{3C784C8A-FE4D-7840-B2B6-784FDABB47B0}"/>
              </a:ext>
            </a:extLst>
          </p:cNvPr>
          <p:cNvSpPr>
            <a:spLocks noChangeArrowheads="1"/>
          </p:cNvSpPr>
          <p:nvPr/>
        </p:nvSpPr>
        <p:spPr bwMode="auto">
          <a:xfrm>
            <a:off x="1676400" y="4648200"/>
            <a:ext cx="152400" cy="9144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2795" name="Rectangle 35">
            <a:extLst>
              <a:ext uri="{FF2B5EF4-FFF2-40B4-BE49-F238E27FC236}">
                <a16:creationId xmlns:a16="http://schemas.microsoft.com/office/drawing/2014/main" id="{8059281B-106E-4E46-A4C0-1C6B8E63E747}"/>
              </a:ext>
            </a:extLst>
          </p:cNvPr>
          <p:cNvSpPr>
            <a:spLocks noChangeArrowheads="1"/>
          </p:cNvSpPr>
          <p:nvPr/>
        </p:nvSpPr>
        <p:spPr bwMode="auto">
          <a:xfrm>
            <a:off x="4419600" y="1981200"/>
            <a:ext cx="152400" cy="12192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2796" name="Rectangle 38">
            <a:extLst>
              <a:ext uri="{FF2B5EF4-FFF2-40B4-BE49-F238E27FC236}">
                <a16:creationId xmlns:a16="http://schemas.microsoft.com/office/drawing/2014/main" id="{F6B35710-AB66-654A-8E8E-30EC594D5AFD}"/>
              </a:ext>
            </a:extLst>
          </p:cNvPr>
          <p:cNvSpPr>
            <a:spLocks noChangeArrowheads="1"/>
          </p:cNvSpPr>
          <p:nvPr/>
        </p:nvSpPr>
        <p:spPr bwMode="auto">
          <a:xfrm>
            <a:off x="7239000" y="2743200"/>
            <a:ext cx="152400" cy="30480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2797" name="Line 40">
            <a:extLst>
              <a:ext uri="{FF2B5EF4-FFF2-40B4-BE49-F238E27FC236}">
                <a16:creationId xmlns:a16="http://schemas.microsoft.com/office/drawing/2014/main" id="{340C099E-E042-4540-B8F2-AB598946F006}"/>
              </a:ext>
            </a:extLst>
          </p:cNvPr>
          <p:cNvSpPr>
            <a:spLocks noChangeShapeType="1"/>
          </p:cNvSpPr>
          <p:nvPr/>
        </p:nvSpPr>
        <p:spPr bwMode="auto">
          <a:xfrm flipH="1">
            <a:off x="1828800" y="5486400"/>
            <a:ext cx="5410200" cy="0"/>
          </a:xfrm>
          <a:prstGeom prst="line">
            <a:avLst/>
          </a:prstGeom>
          <a:noFill/>
          <a:ln w="12700">
            <a:solidFill>
              <a:schemeClr val="tx1"/>
            </a:solidFill>
            <a:prstDash val="dash"/>
            <a:round/>
            <a:headEnd type="triangle" w="lg" len="lg"/>
            <a:tailEnd/>
          </a:ln>
          <a:extLst>
            <a:ext uri="{909E8E84-426E-40DD-AFC4-6F175D3DCCD1}">
              <a14:hiddenFill xmlns:a14="http://schemas.microsoft.com/office/drawing/2010/main">
                <a:noFill/>
              </a14:hiddenFill>
            </a:ext>
          </a:extLst>
        </p:spPr>
        <p:txBody>
          <a:bodyPr wrap="none"/>
          <a:lstStyle/>
          <a:p>
            <a:endParaRPr lang="en-US"/>
          </a:p>
        </p:txBody>
      </p:sp>
      <p:sp>
        <p:nvSpPr>
          <p:cNvPr id="32798" name="Text Box 41">
            <a:extLst>
              <a:ext uri="{FF2B5EF4-FFF2-40B4-BE49-F238E27FC236}">
                <a16:creationId xmlns:a16="http://schemas.microsoft.com/office/drawing/2014/main" id="{865CE3C6-80D1-9041-9D21-0A6B4C2EEF2C}"/>
              </a:ext>
            </a:extLst>
          </p:cNvPr>
          <p:cNvSpPr txBox="1">
            <a:spLocks noChangeArrowheads="1"/>
          </p:cNvSpPr>
          <p:nvPr/>
        </p:nvSpPr>
        <p:spPr bwMode="auto">
          <a:xfrm>
            <a:off x="2057400" y="5181600"/>
            <a:ext cx="2438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return</a:t>
            </a:r>
          </a:p>
        </p:txBody>
      </p:sp>
      <p:sp>
        <p:nvSpPr>
          <p:cNvPr id="32799" name="Line 45">
            <a:extLst>
              <a:ext uri="{FF2B5EF4-FFF2-40B4-BE49-F238E27FC236}">
                <a16:creationId xmlns:a16="http://schemas.microsoft.com/office/drawing/2014/main" id="{F22849B1-AC64-004B-85A5-CB85794A2D83}"/>
              </a:ext>
            </a:extLst>
          </p:cNvPr>
          <p:cNvSpPr>
            <a:spLocks noChangeShapeType="1"/>
          </p:cNvSpPr>
          <p:nvPr/>
        </p:nvSpPr>
        <p:spPr bwMode="auto">
          <a:xfrm>
            <a:off x="4495800" y="3200400"/>
            <a:ext cx="0" cy="27432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00" name="Text Box 46">
            <a:extLst>
              <a:ext uri="{FF2B5EF4-FFF2-40B4-BE49-F238E27FC236}">
                <a16:creationId xmlns:a16="http://schemas.microsoft.com/office/drawing/2014/main" id="{9386A1F3-906A-4445-A5D4-714028EBEAA5}"/>
              </a:ext>
            </a:extLst>
          </p:cNvPr>
          <p:cNvSpPr txBox="1">
            <a:spLocks noChangeArrowheads="1"/>
          </p:cNvSpPr>
          <p:nvPr/>
        </p:nvSpPr>
        <p:spPr bwMode="auto">
          <a:xfrm>
            <a:off x="7162800" y="58674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b="1"/>
              <a:t>X</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a:extLst>
              <a:ext uri="{FF2B5EF4-FFF2-40B4-BE49-F238E27FC236}">
                <a16:creationId xmlns:a16="http://schemas.microsoft.com/office/drawing/2014/main" id="{26F652FD-4779-484E-ACAD-AE3A947A027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Sequence diagram – semantics (continued)</a:t>
            </a:r>
          </a:p>
        </p:txBody>
      </p:sp>
      <p:sp>
        <p:nvSpPr>
          <p:cNvPr id="33796" name="Rectangle 3">
            <a:extLst>
              <a:ext uri="{FF2B5EF4-FFF2-40B4-BE49-F238E27FC236}">
                <a16:creationId xmlns:a16="http://schemas.microsoft.com/office/drawing/2014/main" id="{713B30A7-6683-524F-A269-7C31709CF67F}"/>
              </a:ext>
            </a:extLst>
          </p:cNvPr>
          <p:cNvSpPr>
            <a:spLocks noGrp="1" noChangeArrowheads="1"/>
          </p:cNvSpPr>
          <p:nvPr>
            <p:ph type="body" idx="1"/>
          </p:nvPr>
        </p:nvSpPr>
        <p:spPr/>
        <p:txBody>
          <a:bodyPr/>
          <a:lstStyle/>
          <a:p>
            <a:pPr eaLnBrk="1" hangingPunct="1">
              <a:lnSpc>
                <a:spcPct val="90000"/>
              </a:lnSpc>
            </a:pPr>
            <a:r>
              <a:rPr lang="en-US" altLang="en-US" sz="2800">
                <a:ea typeface="ＭＳ Ｐゴシック" panose="020B0600070205080204" pitchFamily="34" charset="-128"/>
              </a:rPr>
              <a:t>The creation of an object is shown by the vertical displacement of the object from the top of the diagram. The object is placed at the point of creation</a:t>
            </a:r>
          </a:p>
          <a:p>
            <a:pPr lvl="1" eaLnBrk="1" hangingPunct="1">
              <a:lnSpc>
                <a:spcPct val="90000"/>
              </a:lnSpc>
            </a:pPr>
            <a:r>
              <a:rPr lang="en-US" altLang="en-US" sz="2400">
                <a:ea typeface="ＭＳ Ｐゴシック" panose="020B0600070205080204" pitchFamily="34" charset="-128"/>
              </a:rPr>
              <a:t>See the creation of objects from class A and from class B</a:t>
            </a:r>
          </a:p>
          <a:p>
            <a:pPr eaLnBrk="1" hangingPunct="1">
              <a:lnSpc>
                <a:spcPct val="90000"/>
              </a:lnSpc>
            </a:pPr>
            <a:r>
              <a:rPr lang="en-US" altLang="en-US" sz="2800">
                <a:ea typeface="ＭＳ Ｐゴシック" panose="020B0600070205080204" pitchFamily="34" charset="-128"/>
              </a:rPr>
              <a:t>The termination of an object can be shown by placing an </a:t>
            </a:r>
            <a:r>
              <a:rPr lang="ja-JP" altLang="en-US" sz="2800">
                <a:ea typeface="ＭＳ Ｐゴシック" panose="020B0600070205080204" pitchFamily="34" charset="-128"/>
              </a:rPr>
              <a:t>“</a:t>
            </a:r>
            <a:r>
              <a:rPr lang="en-US" altLang="ja-JP" sz="2800">
                <a:ea typeface="ＭＳ Ｐゴシック" panose="020B0600070205080204" pitchFamily="34" charset="-128"/>
              </a:rPr>
              <a:t>X</a:t>
            </a:r>
            <a:r>
              <a:rPr lang="ja-JP" altLang="en-US" sz="2800">
                <a:ea typeface="ＭＳ Ｐゴシック" panose="020B0600070205080204" pitchFamily="34" charset="-128"/>
              </a:rPr>
              <a:t>”</a:t>
            </a:r>
            <a:r>
              <a:rPr lang="en-US" altLang="ja-JP" sz="2800">
                <a:ea typeface="ＭＳ Ｐゴシック" panose="020B0600070205080204" pitchFamily="34" charset="-128"/>
              </a:rPr>
              <a:t> at the bottom of its life line</a:t>
            </a:r>
          </a:p>
          <a:p>
            <a:pPr lvl="1" eaLnBrk="1" hangingPunct="1">
              <a:lnSpc>
                <a:spcPct val="90000"/>
              </a:lnSpc>
            </a:pPr>
            <a:r>
              <a:rPr lang="en-US" altLang="en-US" sz="2400">
                <a:ea typeface="ＭＳ Ｐゴシック" panose="020B0600070205080204" pitchFamily="34" charset="-128"/>
              </a:rPr>
              <a:t>See the destruction of the object from class C</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a:extLst>
              <a:ext uri="{FF2B5EF4-FFF2-40B4-BE49-F238E27FC236}">
                <a16:creationId xmlns:a16="http://schemas.microsoft.com/office/drawing/2014/main" id="{FEF3D0C8-8DF8-5448-A498-D8B10979C54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Example – ATM system</a:t>
            </a:r>
          </a:p>
        </p:txBody>
      </p:sp>
      <p:sp>
        <p:nvSpPr>
          <p:cNvPr id="34820" name="Rectangle 3">
            <a:extLst>
              <a:ext uri="{FF2B5EF4-FFF2-40B4-BE49-F238E27FC236}">
                <a16:creationId xmlns:a16="http://schemas.microsoft.com/office/drawing/2014/main" id="{7889E22A-683D-EA45-80B0-E4BDED2A52F4}"/>
              </a:ext>
            </a:extLst>
          </p:cNvPr>
          <p:cNvSpPr>
            <a:spLocks noGrp="1" noChangeArrowheads="1"/>
          </p:cNvSpPr>
          <p:nvPr>
            <p:ph type="body" idx="1"/>
          </p:nvPr>
        </p:nvSpPr>
        <p:spPr/>
        <p:txBody>
          <a:bodyPr/>
          <a:lstStyle/>
          <a:p>
            <a:pPr eaLnBrk="1" hangingPunct="1"/>
            <a:r>
              <a:rPr lang="en-US" altLang="en-US" sz="2800">
                <a:ea typeface="ＭＳ Ｐゴシック" panose="020B0600070205080204" pitchFamily="34" charset="-128"/>
              </a:rPr>
              <a:t>Scenario</a:t>
            </a:r>
          </a:p>
          <a:p>
            <a:pPr lvl="1" eaLnBrk="1" hangingPunct="1"/>
            <a:r>
              <a:rPr lang="en-US" altLang="en-US" sz="2400">
                <a:ea typeface="ＭＳ Ｐゴシック" panose="020B0600070205080204" pitchFamily="34" charset="-128"/>
              </a:rPr>
              <a:t>A user object sends a message to the accounts database to withdraw an amount from an account. The database validates the account number. It then creates a temporary copy of the account. The account first validates the amount and then updates the balance. The successful completion of the withdrawal process is informed to the user object. The account object continues to exist waiting for further transactions</a:t>
            </a:r>
          </a:p>
          <a:p>
            <a:pPr lvl="1" eaLnBrk="1" hangingPunct="1"/>
            <a:r>
              <a:rPr lang="en-US" altLang="en-US" sz="2400">
                <a:ea typeface="ＭＳ Ｐゴシック" panose="020B0600070205080204" pitchFamily="34" charset="-128"/>
              </a:rPr>
              <a:t>Model the successful withdrawal process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4">
            <a:extLst>
              <a:ext uri="{FF2B5EF4-FFF2-40B4-BE49-F238E27FC236}">
                <a16:creationId xmlns:a16="http://schemas.microsoft.com/office/drawing/2014/main" id="{75348852-88AF-2C48-98C5-C7A760D02222}"/>
              </a:ext>
            </a:extLst>
          </p:cNvPr>
          <p:cNvSpPr>
            <a:spLocks noChangeArrowheads="1"/>
          </p:cNvSpPr>
          <p:nvPr/>
        </p:nvSpPr>
        <p:spPr bwMode="auto">
          <a:xfrm>
            <a:off x="609600" y="533400"/>
            <a:ext cx="1828800" cy="6096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5844" name="Rectangle 5">
            <a:extLst>
              <a:ext uri="{FF2B5EF4-FFF2-40B4-BE49-F238E27FC236}">
                <a16:creationId xmlns:a16="http://schemas.microsoft.com/office/drawing/2014/main" id="{B7F5C17A-9B2C-964F-86BB-A229AFD1CD59}"/>
              </a:ext>
            </a:extLst>
          </p:cNvPr>
          <p:cNvSpPr>
            <a:spLocks noChangeArrowheads="1"/>
          </p:cNvSpPr>
          <p:nvPr/>
        </p:nvSpPr>
        <p:spPr bwMode="auto">
          <a:xfrm>
            <a:off x="3124200" y="533400"/>
            <a:ext cx="1828800" cy="6096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5845" name="Rectangle 6">
            <a:extLst>
              <a:ext uri="{FF2B5EF4-FFF2-40B4-BE49-F238E27FC236}">
                <a16:creationId xmlns:a16="http://schemas.microsoft.com/office/drawing/2014/main" id="{D12FECC6-336B-AA49-8A23-1AE16EBDA562}"/>
              </a:ext>
            </a:extLst>
          </p:cNvPr>
          <p:cNvSpPr>
            <a:spLocks noChangeArrowheads="1"/>
          </p:cNvSpPr>
          <p:nvPr/>
        </p:nvSpPr>
        <p:spPr bwMode="auto">
          <a:xfrm>
            <a:off x="6019800" y="1981200"/>
            <a:ext cx="1828800" cy="6096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5846" name="Line 7">
            <a:extLst>
              <a:ext uri="{FF2B5EF4-FFF2-40B4-BE49-F238E27FC236}">
                <a16:creationId xmlns:a16="http://schemas.microsoft.com/office/drawing/2014/main" id="{BC14BBE1-707D-CA4B-8CCC-D85A3D836C47}"/>
              </a:ext>
            </a:extLst>
          </p:cNvPr>
          <p:cNvSpPr>
            <a:spLocks noChangeShapeType="1"/>
          </p:cNvSpPr>
          <p:nvPr/>
        </p:nvSpPr>
        <p:spPr bwMode="auto">
          <a:xfrm>
            <a:off x="1524000" y="1143000"/>
            <a:ext cx="0" cy="5257800"/>
          </a:xfrm>
          <a:prstGeom prst="line">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47" name="Line 8">
            <a:extLst>
              <a:ext uri="{FF2B5EF4-FFF2-40B4-BE49-F238E27FC236}">
                <a16:creationId xmlns:a16="http://schemas.microsoft.com/office/drawing/2014/main" id="{82EFD3CB-1688-834F-B7F4-96B146360BDD}"/>
              </a:ext>
            </a:extLst>
          </p:cNvPr>
          <p:cNvSpPr>
            <a:spLocks noChangeShapeType="1"/>
          </p:cNvSpPr>
          <p:nvPr/>
        </p:nvSpPr>
        <p:spPr bwMode="auto">
          <a:xfrm>
            <a:off x="4038600" y="1143000"/>
            <a:ext cx="0" cy="5334000"/>
          </a:xfrm>
          <a:prstGeom prst="line">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48" name="Line 9">
            <a:extLst>
              <a:ext uri="{FF2B5EF4-FFF2-40B4-BE49-F238E27FC236}">
                <a16:creationId xmlns:a16="http://schemas.microsoft.com/office/drawing/2014/main" id="{767AB90E-22C6-EB41-9A5B-894B8D873F65}"/>
              </a:ext>
            </a:extLst>
          </p:cNvPr>
          <p:cNvSpPr>
            <a:spLocks noChangeShapeType="1"/>
          </p:cNvSpPr>
          <p:nvPr/>
        </p:nvSpPr>
        <p:spPr bwMode="auto">
          <a:xfrm>
            <a:off x="1524000" y="1752600"/>
            <a:ext cx="2438400" cy="0"/>
          </a:xfrm>
          <a:prstGeom prst="line">
            <a:avLst/>
          </a:prstGeom>
          <a:noFill/>
          <a:ln w="127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35849" name="Line 10">
            <a:extLst>
              <a:ext uri="{FF2B5EF4-FFF2-40B4-BE49-F238E27FC236}">
                <a16:creationId xmlns:a16="http://schemas.microsoft.com/office/drawing/2014/main" id="{FD61BEDB-B282-5E41-B674-85C61F51E71D}"/>
              </a:ext>
            </a:extLst>
          </p:cNvPr>
          <p:cNvSpPr>
            <a:spLocks noChangeShapeType="1"/>
          </p:cNvSpPr>
          <p:nvPr/>
        </p:nvSpPr>
        <p:spPr bwMode="auto">
          <a:xfrm>
            <a:off x="4114800" y="1905000"/>
            <a:ext cx="838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50" name="Line 11">
            <a:extLst>
              <a:ext uri="{FF2B5EF4-FFF2-40B4-BE49-F238E27FC236}">
                <a16:creationId xmlns:a16="http://schemas.microsoft.com/office/drawing/2014/main" id="{96EE2AFD-8790-014E-AF4E-903EB456F6F9}"/>
              </a:ext>
            </a:extLst>
          </p:cNvPr>
          <p:cNvSpPr>
            <a:spLocks noChangeShapeType="1"/>
          </p:cNvSpPr>
          <p:nvPr/>
        </p:nvSpPr>
        <p:spPr bwMode="auto">
          <a:xfrm flipV="1">
            <a:off x="4953000" y="1905000"/>
            <a:ext cx="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51" name="Line 12">
            <a:extLst>
              <a:ext uri="{FF2B5EF4-FFF2-40B4-BE49-F238E27FC236}">
                <a16:creationId xmlns:a16="http://schemas.microsoft.com/office/drawing/2014/main" id="{87077680-4CF3-C04D-9ECC-7BAB62604916}"/>
              </a:ext>
            </a:extLst>
          </p:cNvPr>
          <p:cNvSpPr>
            <a:spLocks noChangeShapeType="1"/>
          </p:cNvSpPr>
          <p:nvPr/>
        </p:nvSpPr>
        <p:spPr bwMode="auto">
          <a:xfrm flipH="1">
            <a:off x="4114800" y="2133600"/>
            <a:ext cx="838200" cy="0"/>
          </a:xfrm>
          <a:prstGeom prst="line">
            <a:avLst/>
          </a:prstGeom>
          <a:noFill/>
          <a:ln w="127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35852" name="Line 13">
            <a:extLst>
              <a:ext uri="{FF2B5EF4-FFF2-40B4-BE49-F238E27FC236}">
                <a16:creationId xmlns:a16="http://schemas.microsoft.com/office/drawing/2014/main" id="{7CC06C06-74E4-D847-B3C4-366DC21A3FD9}"/>
              </a:ext>
            </a:extLst>
          </p:cNvPr>
          <p:cNvSpPr>
            <a:spLocks noChangeShapeType="1"/>
          </p:cNvSpPr>
          <p:nvPr/>
        </p:nvSpPr>
        <p:spPr bwMode="auto">
          <a:xfrm>
            <a:off x="4114800" y="2514600"/>
            <a:ext cx="1905000" cy="0"/>
          </a:xfrm>
          <a:prstGeom prst="line">
            <a:avLst/>
          </a:prstGeom>
          <a:noFill/>
          <a:ln w="12700">
            <a:solidFill>
              <a:schemeClr val="tx1"/>
            </a:solidFill>
            <a:prstDash val="lgDash"/>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35853" name="Line 14">
            <a:extLst>
              <a:ext uri="{FF2B5EF4-FFF2-40B4-BE49-F238E27FC236}">
                <a16:creationId xmlns:a16="http://schemas.microsoft.com/office/drawing/2014/main" id="{A8D6A8B0-3768-EC4D-B6A6-AADD61AC71BE}"/>
              </a:ext>
            </a:extLst>
          </p:cNvPr>
          <p:cNvSpPr>
            <a:spLocks noChangeShapeType="1"/>
          </p:cNvSpPr>
          <p:nvPr/>
        </p:nvSpPr>
        <p:spPr bwMode="auto">
          <a:xfrm>
            <a:off x="6934200" y="2590800"/>
            <a:ext cx="0" cy="3886200"/>
          </a:xfrm>
          <a:prstGeom prst="line">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54" name="Line 15">
            <a:extLst>
              <a:ext uri="{FF2B5EF4-FFF2-40B4-BE49-F238E27FC236}">
                <a16:creationId xmlns:a16="http://schemas.microsoft.com/office/drawing/2014/main" id="{E87F45F2-8EBB-3346-BEBB-E57BA85868FC}"/>
              </a:ext>
            </a:extLst>
          </p:cNvPr>
          <p:cNvSpPr>
            <a:spLocks noChangeShapeType="1"/>
          </p:cNvSpPr>
          <p:nvPr/>
        </p:nvSpPr>
        <p:spPr bwMode="auto">
          <a:xfrm>
            <a:off x="4114800" y="2895600"/>
            <a:ext cx="2743200" cy="0"/>
          </a:xfrm>
          <a:prstGeom prst="line">
            <a:avLst/>
          </a:prstGeom>
          <a:noFill/>
          <a:ln w="127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35855" name="Line 16">
            <a:extLst>
              <a:ext uri="{FF2B5EF4-FFF2-40B4-BE49-F238E27FC236}">
                <a16:creationId xmlns:a16="http://schemas.microsoft.com/office/drawing/2014/main" id="{BF42A67E-29E0-054C-8300-3AD28B3DE50C}"/>
              </a:ext>
            </a:extLst>
          </p:cNvPr>
          <p:cNvSpPr>
            <a:spLocks noChangeShapeType="1"/>
          </p:cNvSpPr>
          <p:nvPr/>
        </p:nvSpPr>
        <p:spPr bwMode="auto">
          <a:xfrm>
            <a:off x="7010400" y="2971800"/>
            <a:ext cx="838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56" name="Line 17">
            <a:extLst>
              <a:ext uri="{FF2B5EF4-FFF2-40B4-BE49-F238E27FC236}">
                <a16:creationId xmlns:a16="http://schemas.microsoft.com/office/drawing/2014/main" id="{F5892381-8810-674E-8196-4F12320CED0C}"/>
              </a:ext>
            </a:extLst>
          </p:cNvPr>
          <p:cNvSpPr>
            <a:spLocks noChangeShapeType="1"/>
          </p:cNvSpPr>
          <p:nvPr/>
        </p:nvSpPr>
        <p:spPr bwMode="auto">
          <a:xfrm flipV="1">
            <a:off x="7848600" y="2971800"/>
            <a:ext cx="0" cy="304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57" name="Line 18">
            <a:extLst>
              <a:ext uri="{FF2B5EF4-FFF2-40B4-BE49-F238E27FC236}">
                <a16:creationId xmlns:a16="http://schemas.microsoft.com/office/drawing/2014/main" id="{B596DD15-A36E-3A43-AE29-DDFDAB42A5BF}"/>
              </a:ext>
            </a:extLst>
          </p:cNvPr>
          <p:cNvSpPr>
            <a:spLocks noChangeShapeType="1"/>
          </p:cNvSpPr>
          <p:nvPr/>
        </p:nvSpPr>
        <p:spPr bwMode="auto">
          <a:xfrm flipH="1">
            <a:off x="7010400" y="3276600"/>
            <a:ext cx="838200" cy="0"/>
          </a:xfrm>
          <a:prstGeom prst="line">
            <a:avLst/>
          </a:prstGeom>
          <a:noFill/>
          <a:ln w="127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35858" name="Line 19">
            <a:extLst>
              <a:ext uri="{FF2B5EF4-FFF2-40B4-BE49-F238E27FC236}">
                <a16:creationId xmlns:a16="http://schemas.microsoft.com/office/drawing/2014/main" id="{BF49243C-6CA2-7C44-83B7-2A551A74C772}"/>
              </a:ext>
            </a:extLst>
          </p:cNvPr>
          <p:cNvSpPr>
            <a:spLocks noChangeShapeType="1"/>
          </p:cNvSpPr>
          <p:nvPr/>
        </p:nvSpPr>
        <p:spPr bwMode="auto">
          <a:xfrm>
            <a:off x="7010400" y="3581400"/>
            <a:ext cx="838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59" name="Line 20">
            <a:extLst>
              <a:ext uri="{FF2B5EF4-FFF2-40B4-BE49-F238E27FC236}">
                <a16:creationId xmlns:a16="http://schemas.microsoft.com/office/drawing/2014/main" id="{8B5F2BEB-EC08-CB49-BF2D-C67A05FA67B3}"/>
              </a:ext>
            </a:extLst>
          </p:cNvPr>
          <p:cNvSpPr>
            <a:spLocks noChangeShapeType="1"/>
          </p:cNvSpPr>
          <p:nvPr/>
        </p:nvSpPr>
        <p:spPr bwMode="auto">
          <a:xfrm flipV="1">
            <a:off x="7848600" y="3581400"/>
            <a:ext cx="0" cy="381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60" name="Line 21">
            <a:extLst>
              <a:ext uri="{FF2B5EF4-FFF2-40B4-BE49-F238E27FC236}">
                <a16:creationId xmlns:a16="http://schemas.microsoft.com/office/drawing/2014/main" id="{5B76D3DE-D280-3348-894A-270A5DE3C1E9}"/>
              </a:ext>
            </a:extLst>
          </p:cNvPr>
          <p:cNvSpPr>
            <a:spLocks noChangeShapeType="1"/>
          </p:cNvSpPr>
          <p:nvPr/>
        </p:nvSpPr>
        <p:spPr bwMode="auto">
          <a:xfrm flipH="1">
            <a:off x="7010400" y="3962400"/>
            <a:ext cx="838200" cy="0"/>
          </a:xfrm>
          <a:prstGeom prst="line">
            <a:avLst/>
          </a:prstGeom>
          <a:noFill/>
          <a:ln w="127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35861" name="Line 22">
            <a:extLst>
              <a:ext uri="{FF2B5EF4-FFF2-40B4-BE49-F238E27FC236}">
                <a16:creationId xmlns:a16="http://schemas.microsoft.com/office/drawing/2014/main" id="{1E703CFF-E1D4-824A-B153-18672349618A}"/>
              </a:ext>
            </a:extLst>
          </p:cNvPr>
          <p:cNvSpPr>
            <a:spLocks noChangeShapeType="1"/>
          </p:cNvSpPr>
          <p:nvPr/>
        </p:nvSpPr>
        <p:spPr bwMode="auto">
          <a:xfrm flipH="1">
            <a:off x="4114800" y="4114800"/>
            <a:ext cx="2667000" cy="0"/>
          </a:xfrm>
          <a:prstGeom prst="line">
            <a:avLst/>
          </a:prstGeom>
          <a:noFill/>
          <a:ln w="12700">
            <a:solidFill>
              <a:schemeClr val="tx1"/>
            </a:solidFill>
            <a:prstDash val="lgDash"/>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35862" name="Line 23">
            <a:extLst>
              <a:ext uri="{FF2B5EF4-FFF2-40B4-BE49-F238E27FC236}">
                <a16:creationId xmlns:a16="http://schemas.microsoft.com/office/drawing/2014/main" id="{917E427D-06CD-1147-916D-296330E4AAF3}"/>
              </a:ext>
            </a:extLst>
          </p:cNvPr>
          <p:cNvSpPr>
            <a:spLocks noChangeShapeType="1"/>
          </p:cNvSpPr>
          <p:nvPr/>
        </p:nvSpPr>
        <p:spPr bwMode="auto">
          <a:xfrm flipH="1">
            <a:off x="1600200" y="4191000"/>
            <a:ext cx="2286000" cy="0"/>
          </a:xfrm>
          <a:prstGeom prst="line">
            <a:avLst/>
          </a:prstGeom>
          <a:noFill/>
          <a:ln w="12700">
            <a:solidFill>
              <a:schemeClr val="tx1"/>
            </a:solidFill>
            <a:prstDash val="lgDash"/>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35863" name="Rectangle 24">
            <a:extLst>
              <a:ext uri="{FF2B5EF4-FFF2-40B4-BE49-F238E27FC236}">
                <a16:creationId xmlns:a16="http://schemas.microsoft.com/office/drawing/2014/main" id="{C0D339BA-B007-A546-A120-0AE970015367}"/>
              </a:ext>
            </a:extLst>
          </p:cNvPr>
          <p:cNvSpPr>
            <a:spLocks noChangeArrowheads="1"/>
          </p:cNvSpPr>
          <p:nvPr/>
        </p:nvSpPr>
        <p:spPr bwMode="auto">
          <a:xfrm>
            <a:off x="1447800" y="1676400"/>
            <a:ext cx="152400" cy="26670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5864" name="Rectangle 25">
            <a:extLst>
              <a:ext uri="{FF2B5EF4-FFF2-40B4-BE49-F238E27FC236}">
                <a16:creationId xmlns:a16="http://schemas.microsoft.com/office/drawing/2014/main" id="{B81BCA65-5C91-5D42-A9E6-2F7A72F4F833}"/>
              </a:ext>
            </a:extLst>
          </p:cNvPr>
          <p:cNvSpPr>
            <a:spLocks noChangeArrowheads="1"/>
          </p:cNvSpPr>
          <p:nvPr/>
        </p:nvSpPr>
        <p:spPr bwMode="auto">
          <a:xfrm>
            <a:off x="3962400" y="1676400"/>
            <a:ext cx="152400" cy="25908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5865" name="Rectangle 26">
            <a:extLst>
              <a:ext uri="{FF2B5EF4-FFF2-40B4-BE49-F238E27FC236}">
                <a16:creationId xmlns:a16="http://schemas.microsoft.com/office/drawing/2014/main" id="{7F63E485-20A5-1344-A7C3-DD14807D23C7}"/>
              </a:ext>
            </a:extLst>
          </p:cNvPr>
          <p:cNvSpPr>
            <a:spLocks noChangeArrowheads="1"/>
          </p:cNvSpPr>
          <p:nvPr/>
        </p:nvSpPr>
        <p:spPr bwMode="auto">
          <a:xfrm>
            <a:off x="6858000" y="2819400"/>
            <a:ext cx="152400" cy="13716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5866" name="Text Box 29">
            <a:extLst>
              <a:ext uri="{FF2B5EF4-FFF2-40B4-BE49-F238E27FC236}">
                <a16:creationId xmlns:a16="http://schemas.microsoft.com/office/drawing/2014/main" id="{9A0C0508-EDA5-774A-9DBB-611949AE0E37}"/>
              </a:ext>
            </a:extLst>
          </p:cNvPr>
          <p:cNvSpPr txBox="1">
            <a:spLocks noChangeArrowheads="1"/>
          </p:cNvSpPr>
          <p:nvPr/>
        </p:nvSpPr>
        <p:spPr bwMode="auto">
          <a:xfrm>
            <a:off x="685800" y="6096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1800" u="sng"/>
              <a:t>: User</a:t>
            </a:r>
          </a:p>
        </p:txBody>
      </p:sp>
      <p:sp>
        <p:nvSpPr>
          <p:cNvPr id="35867" name="Text Box 30">
            <a:extLst>
              <a:ext uri="{FF2B5EF4-FFF2-40B4-BE49-F238E27FC236}">
                <a16:creationId xmlns:a16="http://schemas.microsoft.com/office/drawing/2014/main" id="{3C54CBD8-FD29-334D-8799-CF1F90A9225E}"/>
              </a:ext>
            </a:extLst>
          </p:cNvPr>
          <p:cNvSpPr txBox="1">
            <a:spLocks noChangeArrowheads="1"/>
          </p:cNvSpPr>
          <p:nvPr/>
        </p:nvSpPr>
        <p:spPr bwMode="auto">
          <a:xfrm>
            <a:off x="3200400" y="6096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1800" u="sng"/>
              <a:t>: Accounts DB</a:t>
            </a:r>
          </a:p>
        </p:txBody>
      </p:sp>
      <p:sp>
        <p:nvSpPr>
          <p:cNvPr id="35868" name="Text Box 31">
            <a:extLst>
              <a:ext uri="{FF2B5EF4-FFF2-40B4-BE49-F238E27FC236}">
                <a16:creationId xmlns:a16="http://schemas.microsoft.com/office/drawing/2014/main" id="{8C0CB87F-D1D5-F541-BE85-3D3D88A00C6B}"/>
              </a:ext>
            </a:extLst>
          </p:cNvPr>
          <p:cNvSpPr txBox="1">
            <a:spLocks noChangeArrowheads="1"/>
          </p:cNvSpPr>
          <p:nvPr/>
        </p:nvSpPr>
        <p:spPr bwMode="auto">
          <a:xfrm>
            <a:off x="6096000" y="20574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1800" u="sng"/>
              <a:t>: Account</a:t>
            </a:r>
          </a:p>
        </p:txBody>
      </p:sp>
      <p:sp>
        <p:nvSpPr>
          <p:cNvPr id="35869" name="Text Box 32">
            <a:extLst>
              <a:ext uri="{FF2B5EF4-FFF2-40B4-BE49-F238E27FC236}">
                <a16:creationId xmlns:a16="http://schemas.microsoft.com/office/drawing/2014/main" id="{33AE110D-37FA-604F-94D6-A2959DE66F5B}"/>
              </a:ext>
            </a:extLst>
          </p:cNvPr>
          <p:cNvSpPr txBox="1">
            <a:spLocks noChangeArrowheads="1"/>
          </p:cNvSpPr>
          <p:nvPr/>
        </p:nvSpPr>
        <p:spPr bwMode="auto">
          <a:xfrm>
            <a:off x="1600200" y="1371600"/>
            <a:ext cx="2362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Withdraw (act, amount)</a:t>
            </a:r>
          </a:p>
        </p:txBody>
      </p:sp>
      <p:sp>
        <p:nvSpPr>
          <p:cNvPr id="35870" name="Text Box 33">
            <a:extLst>
              <a:ext uri="{FF2B5EF4-FFF2-40B4-BE49-F238E27FC236}">
                <a16:creationId xmlns:a16="http://schemas.microsoft.com/office/drawing/2014/main" id="{01B8EE8E-F24A-314A-9451-57266BB4C909}"/>
              </a:ext>
            </a:extLst>
          </p:cNvPr>
          <p:cNvSpPr txBox="1">
            <a:spLocks noChangeArrowheads="1"/>
          </p:cNvSpPr>
          <p:nvPr/>
        </p:nvSpPr>
        <p:spPr bwMode="auto">
          <a:xfrm>
            <a:off x="4267200" y="1600200"/>
            <a:ext cx="2438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Validate Account (act)</a:t>
            </a:r>
          </a:p>
        </p:txBody>
      </p:sp>
      <p:sp>
        <p:nvSpPr>
          <p:cNvPr id="35871" name="Text Box 34">
            <a:extLst>
              <a:ext uri="{FF2B5EF4-FFF2-40B4-BE49-F238E27FC236}">
                <a16:creationId xmlns:a16="http://schemas.microsoft.com/office/drawing/2014/main" id="{1BD1C007-159D-744E-A3A9-00C89D62578B}"/>
              </a:ext>
            </a:extLst>
          </p:cNvPr>
          <p:cNvSpPr txBox="1">
            <a:spLocks noChangeArrowheads="1"/>
          </p:cNvSpPr>
          <p:nvPr/>
        </p:nvSpPr>
        <p:spPr bwMode="auto">
          <a:xfrm>
            <a:off x="4191000" y="2133600"/>
            <a:ext cx="1828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Create (act, bal)</a:t>
            </a:r>
          </a:p>
        </p:txBody>
      </p:sp>
      <p:sp>
        <p:nvSpPr>
          <p:cNvPr id="35872" name="Text Box 35">
            <a:extLst>
              <a:ext uri="{FF2B5EF4-FFF2-40B4-BE49-F238E27FC236}">
                <a16:creationId xmlns:a16="http://schemas.microsoft.com/office/drawing/2014/main" id="{4E7A2D2F-EE9B-1241-9D27-101139C2C67A}"/>
              </a:ext>
            </a:extLst>
          </p:cNvPr>
          <p:cNvSpPr txBox="1">
            <a:spLocks noChangeArrowheads="1"/>
          </p:cNvSpPr>
          <p:nvPr/>
        </p:nvSpPr>
        <p:spPr bwMode="auto">
          <a:xfrm>
            <a:off x="4191000" y="2590800"/>
            <a:ext cx="2286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Withdraw (amount)</a:t>
            </a:r>
          </a:p>
        </p:txBody>
      </p:sp>
      <p:sp>
        <p:nvSpPr>
          <p:cNvPr id="35873" name="Text Box 36">
            <a:extLst>
              <a:ext uri="{FF2B5EF4-FFF2-40B4-BE49-F238E27FC236}">
                <a16:creationId xmlns:a16="http://schemas.microsoft.com/office/drawing/2014/main" id="{5B2BE0A2-73C3-4846-B347-17A951D53897}"/>
              </a:ext>
            </a:extLst>
          </p:cNvPr>
          <p:cNvSpPr txBox="1">
            <a:spLocks noChangeArrowheads="1"/>
          </p:cNvSpPr>
          <p:nvPr/>
        </p:nvSpPr>
        <p:spPr bwMode="auto">
          <a:xfrm>
            <a:off x="7086600" y="2590800"/>
            <a:ext cx="1828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Validate Amount (amount)</a:t>
            </a:r>
          </a:p>
        </p:txBody>
      </p:sp>
      <p:sp>
        <p:nvSpPr>
          <p:cNvPr id="35874" name="Text Box 37">
            <a:extLst>
              <a:ext uri="{FF2B5EF4-FFF2-40B4-BE49-F238E27FC236}">
                <a16:creationId xmlns:a16="http://schemas.microsoft.com/office/drawing/2014/main" id="{CF417F07-08F0-C740-8134-A831F942FF4E}"/>
              </a:ext>
            </a:extLst>
          </p:cNvPr>
          <p:cNvSpPr txBox="1">
            <a:spLocks noChangeArrowheads="1"/>
          </p:cNvSpPr>
          <p:nvPr/>
        </p:nvSpPr>
        <p:spPr bwMode="auto">
          <a:xfrm>
            <a:off x="7924800" y="3429000"/>
            <a:ext cx="1066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Update (amount)</a:t>
            </a:r>
          </a:p>
        </p:txBody>
      </p:sp>
      <p:sp>
        <p:nvSpPr>
          <p:cNvPr id="35875" name="Text Box 38">
            <a:extLst>
              <a:ext uri="{FF2B5EF4-FFF2-40B4-BE49-F238E27FC236}">
                <a16:creationId xmlns:a16="http://schemas.microsoft.com/office/drawing/2014/main" id="{1B6AEB3B-F6F7-8642-BF76-2995CB752659}"/>
              </a:ext>
            </a:extLst>
          </p:cNvPr>
          <p:cNvSpPr txBox="1">
            <a:spLocks noChangeArrowheads="1"/>
          </p:cNvSpPr>
          <p:nvPr/>
        </p:nvSpPr>
        <p:spPr bwMode="auto">
          <a:xfrm>
            <a:off x="4572000" y="37338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return</a:t>
            </a:r>
          </a:p>
        </p:txBody>
      </p:sp>
      <p:sp>
        <p:nvSpPr>
          <p:cNvPr id="35876" name="Text Box 39">
            <a:extLst>
              <a:ext uri="{FF2B5EF4-FFF2-40B4-BE49-F238E27FC236}">
                <a16:creationId xmlns:a16="http://schemas.microsoft.com/office/drawing/2014/main" id="{906E1A1D-8D9D-0E4B-B11A-DF53B80712C3}"/>
              </a:ext>
            </a:extLst>
          </p:cNvPr>
          <p:cNvSpPr txBox="1">
            <a:spLocks noChangeArrowheads="1"/>
          </p:cNvSpPr>
          <p:nvPr/>
        </p:nvSpPr>
        <p:spPr bwMode="auto">
          <a:xfrm>
            <a:off x="1981200" y="37338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return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a:extLst>
              <a:ext uri="{FF2B5EF4-FFF2-40B4-BE49-F238E27FC236}">
                <a16:creationId xmlns:a16="http://schemas.microsoft.com/office/drawing/2014/main" id="{6B1E5F38-03AA-9944-B663-FA3DE107CDB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Exercise</a:t>
            </a:r>
          </a:p>
        </p:txBody>
      </p:sp>
      <p:sp>
        <p:nvSpPr>
          <p:cNvPr id="36868" name="Rectangle 3">
            <a:extLst>
              <a:ext uri="{FF2B5EF4-FFF2-40B4-BE49-F238E27FC236}">
                <a16:creationId xmlns:a16="http://schemas.microsoft.com/office/drawing/2014/main" id="{00580C9D-99B3-EB48-823D-924F9D0A0B72}"/>
              </a:ext>
            </a:extLst>
          </p:cNvPr>
          <p:cNvSpPr>
            <a:spLocks noGrp="1" noChangeArrowheads="1"/>
          </p:cNvSpPr>
          <p:nvPr>
            <p:ph type="body" idx="1"/>
          </p:nvPr>
        </p:nvSpPr>
        <p:spPr/>
        <p:txBody>
          <a:bodyPr/>
          <a:lstStyle/>
          <a:p>
            <a:pPr eaLnBrk="1" hangingPunct="1">
              <a:lnSpc>
                <a:spcPct val="80000"/>
              </a:lnSpc>
            </a:pPr>
            <a:r>
              <a:rPr lang="en-US" altLang="en-US" sz="2800">
                <a:ea typeface="ＭＳ Ｐゴシック" panose="020B0600070205080204" pitchFamily="34" charset="-128"/>
              </a:rPr>
              <a:t>Discuss the changes to be made to this diagram for the following changes in the problem</a:t>
            </a:r>
          </a:p>
          <a:p>
            <a:pPr lvl="1" eaLnBrk="1" hangingPunct="1">
              <a:lnSpc>
                <a:spcPct val="80000"/>
              </a:lnSpc>
            </a:pPr>
            <a:r>
              <a:rPr lang="en-US" altLang="en-US" sz="2400">
                <a:ea typeface="ＭＳ Ｐゴシック" panose="020B0600070205080204" pitchFamily="34" charset="-128"/>
              </a:rPr>
              <a:t>There is an ATM system object. The user object communicates only with ATM system object which in turn communicates with the database object. The ATM system object creates the account object.</a:t>
            </a:r>
          </a:p>
          <a:p>
            <a:pPr lvl="1" eaLnBrk="1" hangingPunct="1">
              <a:lnSpc>
                <a:spcPct val="80000"/>
              </a:lnSpc>
            </a:pPr>
            <a:r>
              <a:rPr lang="en-US" altLang="en-US" sz="2400">
                <a:ea typeface="ＭＳ Ｐゴシック" panose="020B0600070205080204" pitchFamily="34" charset="-128"/>
              </a:rPr>
              <a:t>Scenario 2</a:t>
            </a:r>
          </a:p>
          <a:p>
            <a:pPr lvl="2" eaLnBrk="1" hangingPunct="1">
              <a:lnSpc>
                <a:spcPct val="80000"/>
              </a:lnSpc>
            </a:pPr>
            <a:r>
              <a:rPr lang="en-US" altLang="en-US" sz="2000">
                <a:ea typeface="ＭＳ Ｐゴシック" panose="020B0600070205080204" pitchFamily="34" charset="-128"/>
              </a:rPr>
              <a:t>The user object attempts to withdraw more than the balance which is not permitted.</a:t>
            </a:r>
          </a:p>
          <a:p>
            <a:pPr lvl="1" eaLnBrk="1" hangingPunct="1">
              <a:lnSpc>
                <a:spcPct val="80000"/>
              </a:lnSpc>
            </a:pPr>
            <a:r>
              <a:rPr lang="en-US" altLang="en-US" sz="2400">
                <a:ea typeface="ＭＳ Ｐゴシック" panose="020B0600070205080204" pitchFamily="34" charset="-128"/>
              </a:rPr>
              <a:t>Scenario 3</a:t>
            </a:r>
          </a:p>
          <a:p>
            <a:pPr lvl="2" eaLnBrk="1" hangingPunct="1">
              <a:lnSpc>
                <a:spcPct val="80000"/>
              </a:lnSpc>
            </a:pPr>
            <a:r>
              <a:rPr lang="en-US" altLang="en-US" sz="2000">
                <a:ea typeface="ＭＳ Ｐゴシック" panose="020B0600070205080204" pitchFamily="34" charset="-128"/>
              </a:rPr>
              <a:t>The user object attempts to withdraw more than the balance which is now permitted but only for an account that has some privileges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884D8738-0502-844E-9AB6-EE95059A617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Collaboration</a:t>
            </a:r>
          </a:p>
        </p:txBody>
      </p:sp>
      <p:sp>
        <p:nvSpPr>
          <p:cNvPr id="4099" name="Rectangle 3">
            <a:extLst>
              <a:ext uri="{FF2B5EF4-FFF2-40B4-BE49-F238E27FC236}">
                <a16:creationId xmlns:a16="http://schemas.microsoft.com/office/drawing/2014/main" id="{0C642D43-1169-2A4C-8046-36CA3B9B9163}"/>
              </a:ext>
            </a:extLst>
          </p:cNvPr>
          <p:cNvSpPr>
            <a:spLocks noGrp="1" noChangeArrowheads="1"/>
          </p:cNvSpPr>
          <p:nvPr>
            <p:ph type="body" idx="1"/>
          </p:nvPr>
        </p:nvSpPr>
        <p:spPr/>
        <p:txBody>
          <a:bodyPr/>
          <a:lstStyle/>
          <a:p>
            <a:pPr eaLnBrk="1" hangingPunct="1">
              <a:lnSpc>
                <a:spcPct val="90000"/>
              </a:lnSpc>
            </a:pPr>
            <a:r>
              <a:rPr lang="en-US" altLang="en-US" sz="2800">
                <a:ea typeface="ＭＳ Ｐゴシック" panose="020B0600070205080204" pitchFamily="34" charset="-128"/>
              </a:rPr>
              <a:t>Description of interacting behaviors between a collection of objects</a:t>
            </a:r>
          </a:p>
          <a:p>
            <a:pPr eaLnBrk="1" hangingPunct="1">
              <a:lnSpc>
                <a:spcPct val="90000"/>
              </a:lnSpc>
            </a:pPr>
            <a:r>
              <a:rPr lang="en-US" altLang="en-US" sz="2800">
                <a:ea typeface="ＭＳ Ｐゴシック" panose="020B0600070205080204" pitchFamily="34" charset="-128"/>
              </a:rPr>
              <a:t>This behavior is partly derived from the static relationships (particularly association) defined in the class diagram</a:t>
            </a:r>
          </a:p>
          <a:p>
            <a:pPr eaLnBrk="1" hangingPunct="1">
              <a:lnSpc>
                <a:spcPct val="90000"/>
              </a:lnSpc>
            </a:pPr>
            <a:r>
              <a:rPr lang="en-US" altLang="en-US" sz="2800">
                <a:ea typeface="ＭＳ Ｐゴシック" panose="020B0600070205080204" pitchFamily="34" charset="-128"/>
              </a:rPr>
              <a:t>Subclasses may have an interacting behavior that is different from the same behavior of a superclass</a:t>
            </a:r>
          </a:p>
          <a:p>
            <a:pPr lvl="1" eaLnBrk="1" hangingPunct="1">
              <a:lnSpc>
                <a:spcPct val="90000"/>
              </a:lnSpc>
            </a:pPr>
            <a:r>
              <a:rPr lang="en-US" altLang="en-US" sz="2400">
                <a:ea typeface="ＭＳ Ｐゴシック" panose="020B0600070205080204" pitchFamily="34" charset="-128"/>
              </a:rPr>
              <a:t>Due to redefinition of methods in subclasses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anim calcmode="lin" valueType="num">
                                      <p:cBhvr additive="base">
                                        <p:cTn id="23"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09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a:extLst>
              <a:ext uri="{FF2B5EF4-FFF2-40B4-BE49-F238E27FC236}">
                <a16:creationId xmlns:a16="http://schemas.microsoft.com/office/drawing/2014/main" id="{D9A14918-7AD1-D34A-B02B-5086B070AF67}"/>
              </a:ext>
            </a:extLst>
          </p:cNvPr>
          <p:cNvSpPr>
            <a:spLocks noGrp="1" noChangeArrowheads="1"/>
          </p:cNvSpPr>
          <p:nvPr>
            <p:ph type="title"/>
          </p:nvPr>
        </p:nvSpPr>
        <p:spPr/>
        <p:txBody>
          <a:bodyPr/>
          <a:lstStyle/>
          <a:p>
            <a:pPr eaLnBrk="1" hangingPunct="1"/>
            <a:r>
              <a:rPr lang="en-US" altLang="en-US" sz="4000">
                <a:ea typeface="ＭＳ Ｐゴシック" panose="020B0600070205080204" pitchFamily="34" charset="-128"/>
              </a:rPr>
              <a:t>Example – Course registration system</a:t>
            </a:r>
          </a:p>
        </p:txBody>
      </p:sp>
      <p:sp>
        <p:nvSpPr>
          <p:cNvPr id="37892" name="Rectangle 3">
            <a:extLst>
              <a:ext uri="{FF2B5EF4-FFF2-40B4-BE49-F238E27FC236}">
                <a16:creationId xmlns:a16="http://schemas.microsoft.com/office/drawing/2014/main" id="{35318C13-4E48-F345-A193-818767F29676}"/>
              </a:ext>
            </a:extLst>
          </p:cNvPr>
          <p:cNvSpPr>
            <a:spLocks noGrp="1" noChangeArrowheads="1"/>
          </p:cNvSpPr>
          <p:nvPr>
            <p:ph type="body" idx="1"/>
          </p:nvPr>
        </p:nvSpPr>
        <p:spPr/>
        <p:txBody>
          <a:bodyPr/>
          <a:lstStyle/>
          <a:p>
            <a:pPr eaLnBrk="1" hangingPunct="1"/>
            <a:r>
              <a:rPr lang="en-US" altLang="en-US" sz="2800">
                <a:ea typeface="ＭＳ Ｐゴシック" panose="020B0600070205080204" pitchFamily="34" charset="-128"/>
              </a:rPr>
              <a:t>Scenario</a:t>
            </a:r>
          </a:p>
          <a:p>
            <a:pPr lvl="1" eaLnBrk="1" hangingPunct="1"/>
            <a:r>
              <a:rPr lang="en-US" altLang="en-US" sz="2400">
                <a:ea typeface="ＭＳ Ｐゴシック" panose="020B0600070205080204" pitchFamily="34" charset="-128"/>
              </a:rPr>
              <a:t>A student object checks the availability of seats in a course. If available, it sends a message to register. The course object checks for the prerequisites first. Upon acceptance, the course object returns the message back to the student object and at the same time informs the account object to bill the student. The account object then communicates with the student to get the payment for the course.</a:t>
            </a:r>
          </a:p>
          <a:p>
            <a:pPr lvl="1" eaLnBrk="1" hangingPunct="1"/>
            <a:r>
              <a:rPr lang="en-US" altLang="en-US" sz="2400">
                <a:ea typeface="ＭＳ Ｐゴシック" panose="020B0600070205080204" pitchFamily="34" charset="-128"/>
              </a:rPr>
              <a:t>The following diagram shows a successful course registration process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a:extLst>
              <a:ext uri="{FF2B5EF4-FFF2-40B4-BE49-F238E27FC236}">
                <a16:creationId xmlns:a16="http://schemas.microsoft.com/office/drawing/2014/main" id="{445FAFB3-5F28-004F-8A33-125B365B2B47}"/>
              </a:ext>
            </a:extLst>
          </p:cNvPr>
          <p:cNvSpPr>
            <a:spLocks noChangeArrowheads="1"/>
          </p:cNvSpPr>
          <p:nvPr/>
        </p:nvSpPr>
        <p:spPr bwMode="auto">
          <a:xfrm>
            <a:off x="1447800" y="1066800"/>
            <a:ext cx="152400" cy="2819400"/>
          </a:xfrm>
          <a:prstGeom prst="rect">
            <a:avLst/>
          </a:prstGeom>
          <a:solidFill>
            <a:schemeClr val="accent1"/>
          </a:solidFill>
          <a:ln w="9525">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8916" name="Rectangle 3">
            <a:extLst>
              <a:ext uri="{FF2B5EF4-FFF2-40B4-BE49-F238E27FC236}">
                <a16:creationId xmlns:a16="http://schemas.microsoft.com/office/drawing/2014/main" id="{5D89EAF6-9E8D-A14F-A7F0-025175ADDE68}"/>
              </a:ext>
            </a:extLst>
          </p:cNvPr>
          <p:cNvSpPr>
            <a:spLocks noChangeArrowheads="1"/>
          </p:cNvSpPr>
          <p:nvPr/>
        </p:nvSpPr>
        <p:spPr bwMode="auto">
          <a:xfrm>
            <a:off x="4343400" y="1066800"/>
            <a:ext cx="152400" cy="685800"/>
          </a:xfrm>
          <a:prstGeom prst="rect">
            <a:avLst/>
          </a:prstGeom>
          <a:solidFill>
            <a:schemeClr val="accent1"/>
          </a:solidFill>
          <a:ln w="9525">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8917" name="Rectangle 4">
            <a:extLst>
              <a:ext uri="{FF2B5EF4-FFF2-40B4-BE49-F238E27FC236}">
                <a16:creationId xmlns:a16="http://schemas.microsoft.com/office/drawing/2014/main" id="{59563DD6-B2CC-2743-A4EA-F59BE2F07911}"/>
              </a:ext>
            </a:extLst>
          </p:cNvPr>
          <p:cNvSpPr>
            <a:spLocks noChangeArrowheads="1"/>
          </p:cNvSpPr>
          <p:nvPr/>
        </p:nvSpPr>
        <p:spPr bwMode="auto">
          <a:xfrm>
            <a:off x="4343400" y="2514600"/>
            <a:ext cx="152400" cy="1371600"/>
          </a:xfrm>
          <a:prstGeom prst="rect">
            <a:avLst/>
          </a:prstGeom>
          <a:solidFill>
            <a:schemeClr val="accent1"/>
          </a:solidFill>
          <a:ln w="9525">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8918" name="Rectangle 5">
            <a:extLst>
              <a:ext uri="{FF2B5EF4-FFF2-40B4-BE49-F238E27FC236}">
                <a16:creationId xmlns:a16="http://schemas.microsoft.com/office/drawing/2014/main" id="{E76AC922-D4CB-C847-A811-EEE456D8527D}"/>
              </a:ext>
            </a:extLst>
          </p:cNvPr>
          <p:cNvSpPr>
            <a:spLocks noChangeArrowheads="1"/>
          </p:cNvSpPr>
          <p:nvPr/>
        </p:nvSpPr>
        <p:spPr bwMode="auto">
          <a:xfrm>
            <a:off x="6858000" y="3657600"/>
            <a:ext cx="152400" cy="609600"/>
          </a:xfrm>
          <a:prstGeom prst="rect">
            <a:avLst/>
          </a:prstGeom>
          <a:solidFill>
            <a:schemeClr val="accent1"/>
          </a:solidFill>
          <a:ln w="9525">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8919" name="Line 6">
            <a:extLst>
              <a:ext uri="{FF2B5EF4-FFF2-40B4-BE49-F238E27FC236}">
                <a16:creationId xmlns:a16="http://schemas.microsoft.com/office/drawing/2014/main" id="{897BB69A-582B-BD44-8A75-80CA1156AF60}"/>
              </a:ext>
            </a:extLst>
          </p:cNvPr>
          <p:cNvSpPr>
            <a:spLocks noChangeShapeType="1"/>
          </p:cNvSpPr>
          <p:nvPr/>
        </p:nvSpPr>
        <p:spPr bwMode="auto">
          <a:xfrm>
            <a:off x="4419600" y="838200"/>
            <a:ext cx="0" cy="2286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8920" name="Line 7">
            <a:extLst>
              <a:ext uri="{FF2B5EF4-FFF2-40B4-BE49-F238E27FC236}">
                <a16:creationId xmlns:a16="http://schemas.microsoft.com/office/drawing/2014/main" id="{AB52686E-7966-494B-97E0-0F99813F72CD}"/>
              </a:ext>
            </a:extLst>
          </p:cNvPr>
          <p:cNvSpPr>
            <a:spLocks noChangeShapeType="1"/>
          </p:cNvSpPr>
          <p:nvPr/>
        </p:nvSpPr>
        <p:spPr bwMode="auto">
          <a:xfrm>
            <a:off x="4419600" y="1752600"/>
            <a:ext cx="0" cy="7620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8921" name="Line 8">
            <a:extLst>
              <a:ext uri="{FF2B5EF4-FFF2-40B4-BE49-F238E27FC236}">
                <a16:creationId xmlns:a16="http://schemas.microsoft.com/office/drawing/2014/main" id="{FC5D6DA1-1331-6A40-A2C4-960B81167F13}"/>
              </a:ext>
            </a:extLst>
          </p:cNvPr>
          <p:cNvSpPr>
            <a:spLocks noChangeShapeType="1"/>
          </p:cNvSpPr>
          <p:nvPr/>
        </p:nvSpPr>
        <p:spPr bwMode="auto">
          <a:xfrm>
            <a:off x="4419600" y="3886200"/>
            <a:ext cx="0" cy="2209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8922" name="Line 9">
            <a:extLst>
              <a:ext uri="{FF2B5EF4-FFF2-40B4-BE49-F238E27FC236}">
                <a16:creationId xmlns:a16="http://schemas.microsoft.com/office/drawing/2014/main" id="{0FB922E6-23FA-0B4B-A1BF-70CCFFFB2C68}"/>
              </a:ext>
            </a:extLst>
          </p:cNvPr>
          <p:cNvSpPr>
            <a:spLocks noChangeShapeType="1"/>
          </p:cNvSpPr>
          <p:nvPr/>
        </p:nvSpPr>
        <p:spPr bwMode="auto">
          <a:xfrm>
            <a:off x="6934200" y="838200"/>
            <a:ext cx="0" cy="2743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8923" name="Rectangle 10">
            <a:extLst>
              <a:ext uri="{FF2B5EF4-FFF2-40B4-BE49-F238E27FC236}">
                <a16:creationId xmlns:a16="http://schemas.microsoft.com/office/drawing/2014/main" id="{57E0B1A1-1F37-544F-8C5C-5AB7A2D974C3}"/>
              </a:ext>
            </a:extLst>
          </p:cNvPr>
          <p:cNvSpPr>
            <a:spLocks noChangeArrowheads="1"/>
          </p:cNvSpPr>
          <p:nvPr/>
        </p:nvSpPr>
        <p:spPr bwMode="auto">
          <a:xfrm>
            <a:off x="762000" y="381000"/>
            <a:ext cx="1371600"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8924" name="Rectangle 11">
            <a:extLst>
              <a:ext uri="{FF2B5EF4-FFF2-40B4-BE49-F238E27FC236}">
                <a16:creationId xmlns:a16="http://schemas.microsoft.com/office/drawing/2014/main" id="{80E04502-AB15-E74B-8557-6CDF47973803}"/>
              </a:ext>
            </a:extLst>
          </p:cNvPr>
          <p:cNvSpPr>
            <a:spLocks noChangeArrowheads="1"/>
          </p:cNvSpPr>
          <p:nvPr/>
        </p:nvSpPr>
        <p:spPr bwMode="auto">
          <a:xfrm>
            <a:off x="3733800" y="381000"/>
            <a:ext cx="1371600"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8925" name="Rectangle 12">
            <a:extLst>
              <a:ext uri="{FF2B5EF4-FFF2-40B4-BE49-F238E27FC236}">
                <a16:creationId xmlns:a16="http://schemas.microsoft.com/office/drawing/2014/main" id="{A7E5AE2F-0B1D-8646-B980-6EDDE26677CC}"/>
              </a:ext>
            </a:extLst>
          </p:cNvPr>
          <p:cNvSpPr>
            <a:spLocks noChangeArrowheads="1"/>
          </p:cNvSpPr>
          <p:nvPr/>
        </p:nvSpPr>
        <p:spPr bwMode="auto">
          <a:xfrm>
            <a:off x="6248400" y="381000"/>
            <a:ext cx="1371600"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400">
                <a:latin typeface="Times New Roman" panose="02020603050405020304" pitchFamily="18" charset="0"/>
              </a:rPr>
              <a:t>:</a:t>
            </a:r>
            <a:r>
              <a:rPr lang="en-US" altLang="en-US" sz="2400" u="sng">
                <a:latin typeface="Times New Roman" panose="02020603050405020304" pitchFamily="18" charset="0"/>
              </a:rPr>
              <a:t>Account</a:t>
            </a:r>
          </a:p>
        </p:txBody>
      </p:sp>
      <p:sp>
        <p:nvSpPr>
          <p:cNvPr id="38926" name="Line 13">
            <a:extLst>
              <a:ext uri="{FF2B5EF4-FFF2-40B4-BE49-F238E27FC236}">
                <a16:creationId xmlns:a16="http://schemas.microsoft.com/office/drawing/2014/main" id="{A29DE531-006C-A94E-9BC2-B4CB048515FC}"/>
              </a:ext>
            </a:extLst>
          </p:cNvPr>
          <p:cNvSpPr>
            <a:spLocks noChangeShapeType="1"/>
          </p:cNvSpPr>
          <p:nvPr/>
        </p:nvSpPr>
        <p:spPr bwMode="auto">
          <a:xfrm>
            <a:off x="1600200" y="1066800"/>
            <a:ext cx="2743200" cy="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8927" name="Line 14">
            <a:extLst>
              <a:ext uri="{FF2B5EF4-FFF2-40B4-BE49-F238E27FC236}">
                <a16:creationId xmlns:a16="http://schemas.microsoft.com/office/drawing/2014/main" id="{90DF2F64-C500-7C43-AE3A-A9AFF787FB20}"/>
              </a:ext>
            </a:extLst>
          </p:cNvPr>
          <p:cNvSpPr>
            <a:spLocks noChangeShapeType="1"/>
          </p:cNvSpPr>
          <p:nvPr/>
        </p:nvSpPr>
        <p:spPr bwMode="auto">
          <a:xfrm flipH="1">
            <a:off x="1600200" y="1752600"/>
            <a:ext cx="2743200" cy="0"/>
          </a:xfrm>
          <a:prstGeom prst="line">
            <a:avLst/>
          </a:prstGeom>
          <a:noFill/>
          <a:ln w="9525">
            <a:solidFill>
              <a:schemeClr val="tx1"/>
            </a:solidFill>
            <a:prstDash val="dash"/>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8928" name="Line 15">
            <a:extLst>
              <a:ext uri="{FF2B5EF4-FFF2-40B4-BE49-F238E27FC236}">
                <a16:creationId xmlns:a16="http://schemas.microsoft.com/office/drawing/2014/main" id="{EAC7D4E2-C534-504E-89F6-9AB6623325E7}"/>
              </a:ext>
            </a:extLst>
          </p:cNvPr>
          <p:cNvSpPr>
            <a:spLocks noChangeShapeType="1"/>
          </p:cNvSpPr>
          <p:nvPr/>
        </p:nvSpPr>
        <p:spPr bwMode="auto">
          <a:xfrm>
            <a:off x="1600200" y="2514600"/>
            <a:ext cx="2743200" cy="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8929" name="Line 18">
            <a:extLst>
              <a:ext uri="{FF2B5EF4-FFF2-40B4-BE49-F238E27FC236}">
                <a16:creationId xmlns:a16="http://schemas.microsoft.com/office/drawing/2014/main" id="{D8437D80-B8CB-EB45-9EA3-479E969A75BD}"/>
              </a:ext>
            </a:extLst>
          </p:cNvPr>
          <p:cNvSpPr>
            <a:spLocks noChangeShapeType="1"/>
          </p:cNvSpPr>
          <p:nvPr/>
        </p:nvSpPr>
        <p:spPr bwMode="auto">
          <a:xfrm flipH="1">
            <a:off x="1600200" y="3733800"/>
            <a:ext cx="2743200" cy="0"/>
          </a:xfrm>
          <a:prstGeom prst="line">
            <a:avLst/>
          </a:prstGeom>
          <a:noFill/>
          <a:ln w="9525">
            <a:solidFill>
              <a:schemeClr val="tx1"/>
            </a:solidFill>
            <a:prstDash val="dash"/>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8930" name="Line 19">
            <a:extLst>
              <a:ext uri="{FF2B5EF4-FFF2-40B4-BE49-F238E27FC236}">
                <a16:creationId xmlns:a16="http://schemas.microsoft.com/office/drawing/2014/main" id="{60401D95-8E4E-AB46-A4C8-09D9EDE3F5F1}"/>
              </a:ext>
            </a:extLst>
          </p:cNvPr>
          <p:cNvSpPr>
            <a:spLocks noChangeShapeType="1"/>
          </p:cNvSpPr>
          <p:nvPr/>
        </p:nvSpPr>
        <p:spPr bwMode="auto">
          <a:xfrm>
            <a:off x="4495800" y="3733800"/>
            <a:ext cx="2362200" cy="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8931" name="Line 20">
            <a:extLst>
              <a:ext uri="{FF2B5EF4-FFF2-40B4-BE49-F238E27FC236}">
                <a16:creationId xmlns:a16="http://schemas.microsoft.com/office/drawing/2014/main" id="{62C4B30E-372F-054E-BA0F-D35F99737D15}"/>
              </a:ext>
            </a:extLst>
          </p:cNvPr>
          <p:cNvSpPr>
            <a:spLocks noChangeShapeType="1"/>
          </p:cNvSpPr>
          <p:nvPr/>
        </p:nvSpPr>
        <p:spPr bwMode="auto">
          <a:xfrm flipH="1">
            <a:off x="1600200" y="4191000"/>
            <a:ext cx="5257800" cy="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8932" name="Line 21">
            <a:extLst>
              <a:ext uri="{FF2B5EF4-FFF2-40B4-BE49-F238E27FC236}">
                <a16:creationId xmlns:a16="http://schemas.microsoft.com/office/drawing/2014/main" id="{06B273CB-B86C-394B-B25D-6DA9F3346656}"/>
              </a:ext>
            </a:extLst>
          </p:cNvPr>
          <p:cNvSpPr>
            <a:spLocks noChangeShapeType="1"/>
          </p:cNvSpPr>
          <p:nvPr/>
        </p:nvSpPr>
        <p:spPr bwMode="auto">
          <a:xfrm>
            <a:off x="1600200" y="4572000"/>
            <a:ext cx="5257800" cy="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8933" name="Text Box 23">
            <a:extLst>
              <a:ext uri="{FF2B5EF4-FFF2-40B4-BE49-F238E27FC236}">
                <a16:creationId xmlns:a16="http://schemas.microsoft.com/office/drawing/2014/main" id="{9E39EFAB-4CE4-3049-ACC2-DDEE35516FB1}"/>
              </a:ext>
            </a:extLst>
          </p:cNvPr>
          <p:cNvSpPr txBox="1">
            <a:spLocks noChangeArrowheads="1"/>
          </p:cNvSpPr>
          <p:nvPr/>
        </p:nvSpPr>
        <p:spPr bwMode="auto">
          <a:xfrm>
            <a:off x="762000" y="3810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2400">
              <a:latin typeface="Times New Roman" panose="02020603050405020304" pitchFamily="18" charset="0"/>
            </a:endParaRPr>
          </a:p>
        </p:txBody>
      </p:sp>
      <p:sp>
        <p:nvSpPr>
          <p:cNvPr id="38934" name="Text Box 24">
            <a:extLst>
              <a:ext uri="{FF2B5EF4-FFF2-40B4-BE49-F238E27FC236}">
                <a16:creationId xmlns:a16="http://schemas.microsoft.com/office/drawing/2014/main" id="{BA46FBBE-4E7C-3A49-82AE-EB64D5AD3544}"/>
              </a:ext>
            </a:extLst>
          </p:cNvPr>
          <p:cNvSpPr txBox="1">
            <a:spLocks noChangeArrowheads="1"/>
          </p:cNvSpPr>
          <p:nvPr/>
        </p:nvSpPr>
        <p:spPr bwMode="auto">
          <a:xfrm>
            <a:off x="838200" y="381000"/>
            <a:ext cx="1198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a:latin typeface="Times New Roman" panose="02020603050405020304" pitchFamily="18" charset="0"/>
              </a:rPr>
              <a:t>:</a:t>
            </a:r>
            <a:r>
              <a:rPr lang="en-US" altLang="en-US" sz="2400" u="sng">
                <a:latin typeface="Times New Roman" panose="02020603050405020304" pitchFamily="18" charset="0"/>
              </a:rPr>
              <a:t>Student</a:t>
            </a:r>
          </a:p>
        </p:txBody>
      </p:sp>
      <p:sp>
        <p:nvSpPr>
          <p:cNvPr id="38935" name="Text Box 25">
            <a:extLst>
              <a:ext uri="{FF2B5EF4-FFF2-40B4-BE49-F238E27FC236}">
                <a16:creationId xmlns:a16="http://schemas.microsoft.com/office/drawing/2014/main" id="{9C4D0026-8CAF-9F49-9266-E76BAE1B4F36}"/>
              </a:ext>
            </a:extLst>
          </p:cNvPr>
          <p:cNvSpPr txBox="1">
            <a:spLocks noChangeArrowheads="1"/>
          </p:cNvSpPr>
          <p:nvPr/>
        </p:nvSpPr>
        <p:spPr bwMode="auto">
          <a:xfrm>
            <a:off x="3886200" y="381000"/>
            <a:ext cx="1131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a:latin typeface="Times New Roman" panose="02020603050405020304" pitchFamily="18" charset="0"/>
              </a:rPr>
              <a:t>:</a:t>
            </a:r>
            <a:r>
              <a:rPr lang="en-US" altLang="en-US" sz="2400" u="sng">
                <a:latin typeface="Times New Roman" panose="02020603050405020304" pitchFamily="18" charset="0"/>
              </a:rPr>
              <a:t>Course</a:t>
            </a:r>
          </a:p>
        </p:txBody>
      </p:sp>
      <p:sp>
        <p:nvSpPr>
          <p:cNvPr id="38936" name="Text Box 26">
            <a:extLst>
              <a:ext uri="{FF2B5EF4-FFF2-40B4-BE49-F238E27FC236}">
                <a16:creationId xmlns:a16="http://schemas.microsoft.com/office/drawing/2014/main" id="{341AA727-D779-374C-BF0C-4E81BEE89BAA}"/>
              </a:ext>
            </a:extLst>
          </p:cNvPr>
          <p:cNvSpPr txBox="1">
            <a:spLocks noChangeArrowheads="1"/>
          </p:cNvSpPr>
          <p:nvPr/>
        </p:nvSpPr>
        <p:spPr bwMode="auto">
          <a:xfrm>
            <a:off x="2057400" y="762000"/>
            <a:ext cx="2286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check seat availability()</a:t>
            </a:r>
          </a:p>
        </p:txBody>
      </p:sp>
      <p:sp>
        <p:nvSpPr>
          <p:cNvPr id="38937" name="Text Box 27">
            <a:extLst>
              <a:ext uri="{FF2B5EF4-FFF2-40B4-BE49-F238E27FC236}">
                <a16:creationId xmlns:a16="http://schemas.microsoft.com/office/drawing/2014/main" id="{BE10CA63-914F-E24B-8675-7C601AE35F5D}"/>
              </a:ext>
            </a:extLst>
          </p:cNvPr>
          <p:cNvSpPr txBox="1">
            <a:spLocks noChangeArrowheads="1"/>
          </p:cNvSpPr>
          <p:nvPr/>
        </p:nvSpPr>
        <p:spPr bwMode="auto">
          <a:xfrm>
            <a:off x="1905000" y="1447800"/>
            <a:ext cx="2286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return</a:t>
            </a:r>
          </a:p>
        </p:txBody>
      </p:sp>
      <p:sp>
        <p:nvSpPr>
          <p:cNvPr id="38938" name="Text Box 28">
            <a:extLst>
              <a:ext uri="{FF2B5EF4-FFF2-40B4-BE49-F238E27FC236}">
                <a16:creationId xmlns:a16="http://schemas.microsoft.com/office/drawing/2014/main" id="{CAA0AA9D-82E7-8E4F-8D09-7751DDEB4A3C}"/>
              </a:ext>
            </a:extLst>
          </p:cNvPr>
          <p:cNvSpPr txBox="1">
            <a:spLocks noChangeArrowheads="1"/>
          </p:cNvSpPr>
          <p:nvPr/>
        </p:nvSpPr>
        <p:spPr bwMode="auto">
          <a:xfrm>
            <a:off x="1676400" y="2133600"/>
            <a:ext cx="2514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register  (id, prereqs)</a:t>
            </a:r>
          </a:p>
        </p:txBody>
      </p:sp>
      <p:sp>
        <p:nvSpPr>
          <p:cNvPr id="38939" name="Text Box 31">
            <a:extLst>
              <a:ext uri="{FF2B5EF4-FFF2-40B4-BE49-F238E27FC236}">
                <a16:creationId xmlns:a16="http://schemas.microsoft.com/office/drawing/2014/main" id="{CD7EE624-1FEE-3145-980C-48ECC99CCFEA}"/>
              </a:ext>
            </a:extLst>
          </p:cNvPr>
          <p:cNvSpPr txBox="1">
            <a:spLocks noChangeArrowheads="1"/>
          </p:cNvSpPr>
          <p:nvPr/>
        </p:nvSpPr>
        <p:spPr bwMode="auto">
          <a:xfrm>
            <a:off x="1600200" y="3352800"/>
            <a:ext cx="152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return</a:t>
            </a:r>
          </a:p>
        </p:txBody>
      </p:sp>
      <p:sp>
        <p:nvSpPr>
          <p:cNvPr id="38940" name="Text Box 32">
            <a:extLst>
              <a:ext uri="{FF2B5EF4-FFF2-40B4-BE49-F238E27FC236}">
                <a16:creationId xmlns:a16="http://schemas.microsoft.com/office/drawing/2014/main" id="{4C0D5ABB-21B3-2244-ADC0-3791DBD84C4F}"/>
              </a:ext>
            </a:extLst>
          </p:cNvPr>
          <p:cNvSpPr txBox="1">
            <a:spLocks noChangeArrowheads="1"/>
          </p:cNvSpPr>
          <p:nvPr/>
        </p:nvSpPr>
        <p:spPr bwMode="auto">
          <a:xfrm>
            <a:off x="4572000" y="3352800"/>
            <a:ext cx="3505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initiate payment (id, course number)</a:t>
            </a:r>
          </a:p>
        </p:txBody>
      </p:sp>
      <p:sp>
        <p:nvSpPr>
          <p:cNvPr id="38941" name="Text Box 33">
            <a:extLst>
              <a:ext uri="{FF2B5EF4-FFF2-40B4-BE49-F238E27FC236}">
                <a16:creationId xmlns:a16="http://schemas.microsoft.com/office/drawing/2014/main" id="{BBBD0B78-43D5-F341-A5E7-00AD83AF5AFF}"/>
              </a:ext>
            </a:extLst>
          </p:cNvPr>
          <p:cNvSpPr txBox="1">
            <a:spLocks noChangeArrowheads="1"/>
          </p:cNvSpPr>
          <p:nvPr/>
        </p:nvSpPr>
        <p:spPr bwMode="auto">
          <a:xfrm>
            <a:off x="2057400" y="5105400"/>
            <a:ext cx="434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endParaRPr lang="en-US" altLang="en-US" sz="1200">
              <a:latin typeface="Times New Roman" panose="02020603050405020304" pitchFamily="18" charset="0"/>
            </a:endParaRPr>
          </a:p>
        </p:txBody>
      </p:sp>
      <p:sp>
        <p:nvSpPr>
          <p:cNvPr id="38942" name="Text Box 34">
            <a:extLst>
              <a:ext uri="{FF2B5EF4-FFF2-40B4-BE49-F238E27FC236}">
                <a16:creationId xmlns:a16="http://schemas.microsoft.com/office/drawing/2014/main" id="{8F6E08DC-2D2B-5545-B3D8-8A6987F2B0A6}"/>
              </a:ext>
            </a:extLst>
          </p:cNvPr>
          <p:cNvSpPr txBox="1">
            <a:spLocks noChangeArrowheads="1"/>
          </p:cNvSpPr>
          <p:nvPr/>
        </p:nvSpPr>
        <p:spPr bwMode="auto">
          <a:xfrm>
            <a:off x="1752600" y="3886200"/>
            <a:ext cx="4876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request payment (course number, amount)</a:t>
            </a:r>
          </a:p>
        </p:txBody>
      </p:sp>
      <p:sp>
        <p:nvSpPr>
          <p:cNvPr id="38943" name="Text Box 35">
            <a:extLst>
              <a:ext uri="{FF2B5EF4-FFF2-40B4-BE49-F238E27FC236}">
                <a16:creationId xmlns:a16="http://schemas.microsoft.com/office/drawing/2014/main" id="{F9623C49-1755-FB43-A761-270653E20BE5}"/>
              </a:ext>
            </a:extLst>
          </p:cNvPr>
          <p:cNvSpPr txBox="1">
            <a:spLocks noChangeArrowheads="1"/>
          </p:cNvSpPr>
          <p:nvPr/>
        </p:nvSpPr>
        <p:spPr bwMode="auto">
          <a:xfrm>
            <a:off x="1676400" y="4267200"/>
            <a:ext cx="4876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payment (id, course number, amount)</a:t>
            </a:r>
          </a:p>
        </p:txBody>
      </p:sp>
      <p:sp>
        <p:nvSpPr>
          <p:cNvPr id="38944" name="Line 38">
            <a:extLst>
              <a:ext uri="{FF2B5EF4-FFF2-40B4-BE49-F238E27FC236}">
                <a16:creationId xmlns:a16="http://schemas.microsoft.com/office/drawing/2014/main" id="{B72C657A-107D-B346-8581-B25BFBEEB948}"/>
              </a:ext>
            </a:extLst>
          </p:cNvPr>
          <p:cNvSpPr>
            <a:spLocks noChangeShapeType="1"/>
          </p:cNvSpPr>
          <p:nvPr/>
        </p:nvSpPr>
        <p:spPr bwMode="auto">
          <a:xfrm flipH="1">
            <a:off x="4495800" y="2895600"/>
            <a:ext cx="609600" cy="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8945" name="Line 39">
            <a:extLst>
              <a:ext uri="{FF2B5EF4-FFF2-40B4-BE49-F238E27FC236}">
                <a16:creationId xmlns:a16="http://schemas.microsoft.com/office/drawing/2014/main" id="{ABF8C692-FAB9-A742-8C07-67C83E919B1B}"/>
              </a:ext>
            </a:extLst>
          </p:cNvPr>
          <p:cNvSpPr>
            <a:spLocks noChangeShapeType="1"/>
          </p:cNvSpPr>
          <p:nvPr/>
        </p:nvSpPr>
        <p:spPr bwMode="auto">
          <a:xfrm flipV="1">
            <a:off x="5105400" y="2743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6" name="Line 40">
            <a:extLst>
              <a:ext uri="{FF2B5EF4-FFF2-40B4-BE49-F238E27FC236}">
                <a16:creationId xmlns:a16="http://schemas.microsoft.com/office/drawing/2014/main" id="{602954D0-9D3B-224E-8F36-992197BFD525}"/>
              </a:ext>
            </a:extLst>
          </p:cNvPr>
          <p:cNvSpPr>
            <a:spLocks noChangeShapeType="1"/>
          </p:cNvSpPr>
          <p:nvPr/>
        </p:nvSpPr>
        <p:spPr bwMode="auto">
          <a:xfrm flipH="1">
            <a:off x="4495800" y="27432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7" name="Text Box 41">
            <a:extLst>
              <a:ext uri="{FF2B5EF4-FFF2-40B4-BE49-F238E27FC236}">
                <a16:creationId xmlns:a16="http://schemas.microsoft.com/office/drawing/2014/main" id="{78DCF81A-C32A-374C-8990-C71238F99AE2}"/>
              </a:ext>
            </a:extLst>
          </p:cNvPr>
          <p:cNvSpPr txBox="1">
            <a:spLocks noChangeArrowheads="1"/>
          </p:cNvSpPr>
          <p:nvPr/>
        </p:nvSpPr>
        <p:spPr bwMode="auto">
          <a:xfrm>
            <a:off x="4572000" y="2362200"/>
            <a:ext cx="281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check prerequisites(prereqs)</a:t>
            </a:r>
          </a:p>
        </p:txBody>
      </p:sp>
      <p:sp>
        <p:nvSpPr>
          <p:cNvPr id="38948" name="Rectangle 43">
            <a:extLst>
              <a:ext uri="{FF2B5EF4-FFF2-40B4-BE49-F238E27FC236}">
                <a16:creationId xmlns:a16="http://schemas.microsoft.com/office/drawing/2014/main" id="{DE52755A-F26A-A842-B1B0-4DECEE853BCE}"/>
              </a:ext>
            </a:extLst>
          </p:cNvPr>
          <p:cNvSpPr>
            <a:spLocks noChangeArrowheads="1"/>
          </p:cNvSpPr>
          <p:nvPr/>
        </p:nvSpPr>
        <p:spPr bwMode="auto">
          <a:xfrm>
            <a:off x="1447800" y="1066800"/>
            <a:ext cx="152400" cy="2819400"/>
          </a:xfrm>
          <a:prstGeom prst="rect">
            <a:avLst/>
          </a:prstGeom>
          <a:solidFill>
            <a:schemeClr val="accent1"/>
          </a:solidFill>
          <a:ln w="9525">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8949" name="Rectangle 45">
            <a:extLst>
              <a:ext uri="{FF2B5EF4-FFF2-40B4-BE49-F238E27FC236}">
                <a16:creationId xmlns:a16="http://schemas.microsoft.com/office/drawing/2014/main" id="{AC1D364C-BFDB-2F47-B26C-990FB2F90272}"/>
              </a:ext>
            </a:extLst>
          </p:cNvPr>
          <p:cNvSpPr>
            <a:spLocks noChangeArrowheads="1"/>
          </p:cNvSpPr>
          <p:nvPr/>
        </p:nvSpPr>
        <p:spPr bwMode="auto">
          <a:xfrm>
            <a:off x="1447800" y="4114800"/>
            <a:ext cx="152400" cy="1676400"/>
          </a:xfrm>
          <a:prstGeom prst="rect">
            <a:avLst/>
          </a:prstGeom>
          <a:solidFill>
            <a:schemeClr val="accent1"/>
          </a:solidFill>
          <a:ln w="9525">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8950" name="Line 46">
            <a:extLst>
              <a:ext uri="{FF2B5EF4-FFF2-40B4-BE49-F238E27FC236}">
                <a16:creationId xmlns:a16="http://schemas.microsoft.com/office/drawing/2014/main" id="{78D1151D-CE1C-0742-9181-F409CEDC4107}"/>
              </a:ext>
            </a:extLst>
          </p:cNvPr>
          <p:cNvSpPr>
            <a:spLocks noChangeShapeType="1"/>
          </p:cNvSpPr>
          <p:nvPr/>
        </p:nvSpPr>
        <p:spPr bwMode="auto">
          <a:xfrm>
            <a:off x="1524000" y="3886200"/>
            <a:ext cx="0" cy="2286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8951" name="Line 47">
            <a:extLst>
              <a:ext uri="{FF2B5EF4-FFF2-40B4-BE49-F238E27FC236}">
                <a16:creationId xmlns:a16="http://schemas.microsoft.com/office/drawing/2014/main" id="{1F794ADD-EF27-0F4F-A21A-2DC258328287}"/>
              </a:ext>
            </a:extLst>
          </p:cNvPr>
          <p:cNvSpPr>
            <a:spLocks noChangeShapeType="1"/>
          </p:cNvSpPr>
          <p:nvPr/>
        </p:nvSpPr>
        <p:spPr bwMode="auto">
          <a:xfrm>
            <a:off x="1524000" y="838200"/>
            <a:ext cx="0" cy="2286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8952" name="Line 48">
            <a:extLst>
              <a:ext uri="{FF2B5EF4-FFF2-40B4-BE49-F238E27FC236}">
                <a16:creationId xmlns:a16="http://schemas.microsoft.com/office/drawing/2014/main" id="{1EE3BA14-298C-6F4C-AC3E-DDFD0F01E4F9}"/>
              </a:ext>
            </a:extLst>
          </p:cNvPr>
          <p:cNvSpPr>
            <a:spLocks noChangeShapeType="1"/>
          </p:cNvSpPr>
          <p:nvPr/>
        </p:nvSpPr>
        <p:spPr bwMode="auto">
          <a:xfrm>
            <a:off x="6934200" y="4267200"/>
            <a:ext cx="0" cy="2286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953" name="Rectangle 50">
            <a:extLst>
              <a:ext uri="{FF2B5EF4-FFF2-40B4-BE49-F238E27FC236}">
                <a16:creationId xmlns:a16="http://schemas.microsoft.com/office/drawing/2014/main" id="{2D90CB26-B69E-084E-B18F-8F87FFC95002}"/>
              </a:ext>
            </a:extLst>
          </p:cNvPr>
          <p:cNvSpPr>
            <a:spLocks noChangeArrowheads="1"/>
          </p:cNvSpPr>
          <p:nvPr/>
        </p:nvSpPr>
        <p:spPr bwMode="auto">
          <a:xfrm>
            <a:off x="6858000" y="4495800"/>
            <a:ext cx="152400" cy="12954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8954" name="Line 52">
            <a:extLst>
              <a:ext uri="{FF2B5EF4-FFF2-40B4-BE49-F238E27FC236}">
                <a16:creationId xmlns:a16="http://schemas.microsoft.com/office/drawing/2014/main" id="{66F8BB23-A081-A742-8453-DD8978AD506B}"/>
              </a:ext>
            </a:extLst>
          </p:cNvPr>
          <p:cNvSpPr>
            <a:spLocks noChangeShapeType="1"/>
          </p:cNvSpPr>
          <p:nvPr/>
        </p:nvSpPr>
        <p:spPr bwMode="auto">
          <a:xfrm flipH="1">
            <a:off x="7010400" y="5334000"/>
            <a:ext cx="685800" cy="0"/>
          </a:xfrm>
          <a:prstGeom prst="line">
            <a:avLst/>
          </a:prstGeom>
          <a:noFill/>
          <a:ln w="127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38955" name="Line 53">
            <a:extLst>
              <a:ext uri="{FF2B5EF4-FFF2-40B4-BE49-F238E27FC236}">
                <a16:creationId xmlns:a16="http://schemas.microsoft.com/office/drawing/2014/main" id="{23AD69AC-6DAF-A849-A330-DC747C6C8BAC}"/>
              </a:ext>
            </a:extLst>
          </p:cNvPr>
          <p:cNvSpPr>
            <a:spLocks noChangeShapeType="1"/>
          </p:cNvSpPr>
          <p:nvPr/>
        </p:nvSpPr>
        <p:spPr bwMode="auto">
          <a:xfrm flipV="1">
            <a:off x="7696200" y="4724400"/>
            <a:ext cx="0" cy="609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956" name="Line 54">
            <a:extLst>
              <a:ext uri="{FF2B5EF4-FFF2-40B4-BE49-F238E27FC236}">
                <a16:creationId xmlns:a16="http://schemas.microsoft.com/office/drawing/2014/main" id="{802CDE41-022E-E146-93FA-3AA879F90D4E}"/>
              </a:ext>
            </a:extLst>
          </p:cNvPr>
          <p:cNvSpPr>
            <a:spLocks noChangeShapeType="1"/>
          </p:cNvSpPr>
          <p:nvPr/>
        </p:nvSpPr>
        <p:spPr bwMode="auto">
          <a:xfrm flipH="1">
            <a:off x="7010400" y="4724400"/>
            <a:ext cx="6858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957" name="Text Box 55">
            <a:extLst>
              <a:ext uri="{FF2B5EF4-FFF2-40B4-BE49-F238E27FC236}">
                <a16:creationId xmlns:a16="http://schemas.microsoft.com/office/drawing/2014/main" id="{D9287567-271C-CB44-8630-6195EA90036D}"/>
              </a:ext>
            </a:extLst>
          </p:cNvPr>
          <p:cNvSpPr txBox="1">
            <a:spLocks noChangeArrowheads="1"/>
          </p:cNvSpPr>
          <p:nvPr/>
        </p:nvSpPr>
        <p:spPr bwMode="auto">
          <a:xfrm>
            <a:off x="7162800" y="4114800"/>
            <a:ext cx="19812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update student record (id, course number, amount)</a:t>
            </a:r>
          </a:p>
        </p:txBody>
      </p:sp>
      <p:sp>
        <p:nvSpPr>
          <p:cNvPr id="38958" name="Line 56">
            <a:extLst>
              <a:ext uri="{FF2B5EF4-FFF2-40B4-BE49-F238E27FC236}">
                <a16:creationId xmlns:a16="http://schemas.microsoft.com/office/drawing/2014/main" id="{66F2FB6B-EC0A-424D-8B48-562EF2C7622E}"/>
              </a:ext>
            </a:extLst>
          </p:cNvPr>
          <p:cNvSpPr>
            <a:spLocks noChangeShapeType="1"/>
          </p:cNvSpPr>
          <p:nvPr/>
        </p:nvSpPr>
        <p:spPr bwMode="auto">
          <a:xfrm flipH="1">
            <a:off x="1600200" y="5715000"/>
            <a:ext cx="5257800" cy="0"/>
          </a:xfrm>
          <a:prstGeom prst="line">
            <a:avLst/>
          </a:prstGeom>
          <a:noFill/>
          <a:ln w="12700">
            <a:solidFill>
              <a:schemeClr val="tx1"/>
            </a:solidFill>
            <a:prstDash val="dash"/>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38959" name="Text Box 57">
            <a:extLst>
              <a:ext uri="{FF2B5EF4-FFF2-40B4-BE49-F238E27FC236}">
                <a16:creationId xmlns:a16="http://schemas.microsoft.com/office/drawing/2014/main" id="{23B6D943-8EBE-5D4A-A467-988EA7C803EA}"/>
              </a:ext>
            </a:extLst>
          </p:cNvPr>
          <p:cNvSpPr txBox="1">
            <a:spLocks noChangeArrowheads="1"/>
          </p:cNvSpPr>
          <p:nvPr/>
        </p:nvSpPr>
        <p:spPr bwMode="auto">
          <a:xfrm>
            <a:off x="1752600" y="5410200"/>
            <a:ext cx="1066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latin typeface="Times New Roman" panose="02020603050405020304" pitchFamily="18" charset="0"/>
              </a:rPr>
              <a:t>return</a:t>
            </a:r>
          </a:p>
        </p:txBody>
      </p:sp>
      <p:sp>
        <p:nvSpPr>
          <p:cNvPr id="38960" name="Line 58">
            <a:extLst>
              <a:ext uri="{FF2B5EF4-FFF2-40B4-BE49-F238E27FC236}">
                <a16:creationId xmlns:a16="http://schemas.microsoft.com/office/drawing/2014/main" id="{8F916053-62DC-1248-9974-498A878D7B13}"/>
              </a:ext>
            </a:extLst>
          </p:cNvPr>
          <p:cNvSpPr>
            <a:spLocks noChangeShapeType="1"/>
          </p:cNvSpPr>
          <p:nvPr/>
        </p:nvSpPr>
        <p:spPr bwMode="auto">
          <a:xfrm>
            <a:off x="1524000" y="5791200"/>
            <a:ext cx="0" cy="381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961" name="Line 59">
            <a:extLst>
              <a:ext uri="{FF2B5EF4-FFF2-40B4-BE49-F238E27FC236}">
                <a16:creationId xmlns:a16="http://schemas.microsoft.com/office/drawing/2014/main" id="{2477594A-F526-2A45-AE62-CCE13A6FCEE9}"/>
              </a:ext>
            </a:extLst>
          </p:cNvPr>
          <p:cNvSpPr>
            <a:spLocks noChangeShapeType="1"/>
          </p:cNvSpPr>
          <p:nvPr/>
        </p:nvSpPr>
        <p:spPr bwMode="auto">
          <a:xfrm>
            <a:off x="6934200" y="5791200"/>
            <a:ext cx="0" cy="3048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962" name="Line 60">
            <a:extLst>
              <a:ext uri="{FF2B5EF4-FFF2-40B4-BE49-F238E27FC236}">
                <a16:creationId xmlns:a16="http://schemas.microsoft.com/office/drawing/2014/main" id="{82F4673E-4E0F-A948-B38A-6579174B6015}"/>
              </a:ext>
            </a:extLst>
          </p:cNvPr>
          <p:cNvSpPr>
            <a:spLocks noChangeShapeType="1"/>
          </p:cNvSpPr>
          <p:nvPr/>
        </p:nvSpPr>
        <p:spPr bwMode="auto">
          <a:xfrm flipH="1">
            <a:off x="4495800" y="3200400"/>
            <a:ext cx="609600" cy="0"/>
          </a:xfrm>
          <a:prstGeom prst="line">
            <a:avLst/>
          </a:prstGeom>
          <a:noFill/>
          <a:ln w="127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38963" name="Line 61">
            <a:extLst>
              <a:ext uri="{FF2B5EF4-FFF2-40B4-BE49-F238E27FC236}">
                <a16:creationId xmlns:a16="http://schemas.microsoft.com/office/drawing/2014/main" id="{4D287BFC-B7C7-AF4A-BC8B-341A762833DD}"/>
              </a:ext>
            </a:extLst>
          </p:cNvPr>
          <p:cNvSpPr>
            <a:spLocks noChangeShapeType="1"/>
          </p:cNvSpPr>
          <p:nvPr/>
        </p:nvSpPr>
        <p:spPr bwMode="auto">
          <a:xfrm>
            <a:off x="4495800" y="3048000"/>
            <a:ext cx="609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964" name="Line 62">
            <a:extLst>
              <a:ext uri="{FF2B5EF4-FFF2-40B4-BE49-F238E27FC236}">
                <a16:creationId xmlns:a16="http://schemas.microsoft.com/office/drawing/2014/main" id="{57A851CA-A7C2-034C-A3A7-F7B6F03AD0FF}"/>
              </a:ext>
            </a:extLst>
          </p:cNvPr>
          <p:cNvSpPr>
            <a:spLocks noChangeShapeType="1"/>
          </p:cNvSpPr>
          <p:nvPr/>
        </p:nvSpPr>
        <p:spPr bwMode="auto">
          <a:xfrm>
            <a:off x="5105400" y="3048000"/>
            <a:ext cx="0" cy="152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965" name="Text Box 63">
            <a:extLst>
              <a:ext uri="{FF2B5EF4-FFF2-40B4-BE49-F238E27FC236}">
                <a16:creationId xmlns:a16="http://schemas.microsoft.com/office/drawing/2014/main" id="{C986124C-8940-4E41-AF1C-F4E4E1DF485B}"/>
              </a:ext>
            </a:extLst>
          </p:cNvPr>
          <p:cNvSpPr txBox="1">
            <a:spLocks noChangeArrowheads="1"/>
          </p:cNvSpPr>
          <p:nvPr/>
        </p:nvSpPr>
        <p:spPr bwMode="auto">
          <a:xfrm>
            <a:off x="5181600" y="2971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400"/>
              <a:t>update enrollment (id)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a:extLst>
              <a:ext uri="{FF2B5EF4-FFF2-40B4-BE49-F238E27FC236}">
                <a16:creationId xmlns:a16="http://schemas.microsoft.com/office/drawing/2014/main" id="{A32AD79F-74C7-1647-B7CD-78C1974012A4}"/>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Exercise</a:t>
            </a:r>
          </a:p>
        </p:txBody>
      </p:sp>
      <p:sp>
        <p:nvSpPr>
          <p:cNvPr id="39940" name="Rectangle 3">
            <a:extLst>
              <a:ext uri="{FF2B5EF4-FFF2-40B4-BE49-F238E27FC236}">
                <a16:creationId xmlns:a16="http://schemas.microsoft.com/office/drawing/2014/main" id="{9BBB5628-658C-4245-B589-310EA3DB088D}"/>
              </a:ext>
            </a:extLst>
          </p:cNvPr>
          <p:cNvSpPr>
            <a:spLocks noGrp="1" noChangeArrowheads="1"/>
          </p:cNvSpPr>
          <p:nvPr>
            <p:ph type="body" idx="1"/>
          </p:nvPr>
        </p:nvSpPr>
        <p:spPr/>
        <p:txBody>
          <a:bodyPr/>
          <a:lstStyle/>
          <a:p>
            <a:pPr eaLnBrk="1" hangingPunct="1">
              <a:lnSpc>
                <a:spcPct val="90000"/>
              </a:lnSpc>
            </a:pPr>
            <a:r>
              <a:rPr lang="en-US" altLang="en-US" sz="2800" dirty="0">
                <a:ea typeface="ＭＳ Ｐゴシック" panose="020B0600070205080204" pitchFamily="34" charset="-128"/>
              </a:rPr>
              <a:t>Draw the sequence diagrams for various scenarios in the job posting example</a:t>
            </a:r>
          </a:p>
          <a:p>
            <a:pPr lvl="1" eaLnBrk="1" hangingPunct="1">
              <a:lnSpc>
                <a:spcPct val="90000"/>
              </a:lnSpc>
            </a:pPr>
            <a:r>
              <a:rPr lang="en-US" altLang="en-US" sz="2400" dirty="0">
                <a:ea typeface="ＭＳ Ｐゴシック" panose="020B0600070205080204" pitchFamily="34" charset="-128"/>
              </a:rPr>
              <a:t>A company posts job openings online. Job seekers must apply for these jobs online. The company will process the applications and calls eligible job seekers for interview. Upon successful completion of an interview, a job seeker may be hired and the corresponding job opening will be deleted from the company</a:t>
            </a:r>
            <a:r>
              <a:rPr lang="ja-JP" altLang="en-US" sz="2400">
                <a:ea typeface="ＭＳ Ｐゴシック" panose="020B0600070205080204" pitchFamily="34" charset="-128"/>
              </a:rPr>
              <a:t>’</a:t>
            </a:r>
            <a:r>
              <a:rPr lang="en-US" altLang="ja-JP" sz="2400" dirty="0">
                <a:ea typeface="ＭＳ Ｐゴシック" panose="020B0600070205080204" pitchFamily="34" charset="-128"/>
              </a:rPr>
              <a:t>s web site.</a:t>
            </a:r>
          </a:p>
          <a:p>
            <a:pPr eaLnBrk="1" hangingPunct="1">
              <a:lnSpc>
                <a:spcPct val="90000"/>
              </a:lnSpc>
              <a:buFontTx/>
              <a:buNone/>
            </a:pPr>
            <a:endParaRPr lang="en-US" altLang="en-US" sz="2800" dirty="0">
              <a:ea typeface="ＭＳ Ｐゴシック" panose="020B0600070205080204" pitchFamily="34"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4">
            <a:extLst>
              <a:ext uri="{FF2B5EF4-FFF2-40B4-BE49-F238E27FC236}">
                <a16:creationId xmlns:a16="http://schemas.microsoft.com/office/drawing/2014/main" id="{9B0543D7-28E5-314D-BD9E-1C5452E3FDD8}"/>
              </a:ext>
            </a:extLst>
          </p:cNvPr>
          <p:cNvSpPr>
            <a:spLocks noGrp="1" noChangeArrowheads="1"/>
          </p:cNvSpPr>
          <p:nvPr>
            <p:ph type="title"/>
          </p:nvPr>
        </p:nvSpPr>
        <p:spPr>
          <a:xfrm>
            <a:off x="457200" y="274638"/>
            <a:ext cx="8229600" cy="715962"/>
          </a:xfrm>
        </p:spPr>
        <p:txBody>
          <a:bodyPr/>
          <a:lstStyle/>
          <a:p>
            <a:pPr eaLnBrk="1" hangingPunct="1"/>
            <a:r>
              <a:rPr lang="en-US" altLang="en-US" sz="3600">
                <a:ea typeface="ＭＳ Ｐゴシック" panose="020B0600070205080204" pitchFamily="34" charset="-128"/>
              </a:rPr>
              <a:t>Sequence diagram – extended syntax</a:t>
            </a:r>
          </a:p>
        </p:txBody>
      </p:sp>
      <p:sp>
        <p:nvSpPr>
          <p:cNvPr id="40964" name="Rectangle 5">
            <a:extLst>
              <a:ext uri="{FF2B5EF4-FFF2-40B4-BE49-F238E27FC236}">
                <a16:creationId xmlns:a16="http://schemas.microsoft.com/office/drawing/2014/main" id="{06CC65E3-A8B8-BA46-8810-1108C021F633}"/>
              </a:ext>
            </a:extLst>
          </p:cNvPr>
          <p:cNvSpPr>
            <a:spLocks noChangeArrowheads="1"/>
          </p:cNvSpPr>
          <p:nvPr/>
        </p:nvSpPr>
        <p:spPr bwMode="auto">
          <a:xfrm>
            <a:off x="914400" y="1219200"/>
            <a:ext cx="16002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0965" name="Rectangle 6">
            <a:extLst>
              <a:ext uri="{FF2B5EF4-FFF2-40B4-BE49-F238E27FC236}">
                <a16:creationId xmlns:a16="http://schemas.microsoft.com/office/drawing/2014/main" id="{F53A5D3F-B9B0-7345-B2CC-2FFBEBBD41FC}"/>
              </a:ext>
            </a:extLst>
          </p:cNvPr>
          <p:cNvSpPr>
            <a:spLocks noChangeArrowheads="1"/>
          </p:cNvSpPr>
          <p:nvPr/>
        </p:nvSpPr>
        <p:spPr bwMode="auto">
          <a:xfrm>
            <a:off x="2743200" y="1219200"/>
            <a:ext cx="16002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0966" name="Rectangle 7">
            <a:extLst>
              <a:ext uri="{FF2B5EF4-FFF2-40B4-BE49-F238E27FC236}">
                <a16:creationId xmlns:a16="http://schemas.microsoft.com/office/drawing/2014/main" id="{61B60208-CF23-0941-B73D-335773FF01AE}"/>
              </a:ext>
            </a:extLst>
          </p:cNvPr>
          <p:cNvSpPr>
            <a:spLocks noChangeArrowheads="1"/>
          </p:cNvSpPr>
          <p:nvPr/>
        </p:nvSpPr>
        <p:spPr bwMode="auto">
          <a:xfrm>
            <a:off x="4572000" y="1219200"/>
            <a:ext cx="16002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0967" name="Rectangle 8">
            <a:extLst>
              <a:ext uri="{FF2B5EF4-FFF2-40B4-BE49-F238E27FC236}">
                <a16:creationId xmlns:a16="http://schemas.microsoft.com/office/drawing/2014/main" id="{A212DD33-7933-3A40-A52E-4A101614623F}"/>
              </a:ext>
            </a:extLst>
          </p:cNvPr>
          <p:cNvSpPr>
            <a:spLocks noChangeArrowheads="1"/>
          </p:cNvSpPr>
          <p:nvPr/>
        </p:nvSpPr>
        <p:spPr bwMode="auto">
          <a:xfrm>
            <a:off x="6400800" y="1219200"/>
            <a:ext cx="16002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0968" name="Line 9">
            <a:extLst>
              <a:ext uri="{FF2B5EF4-FFF2-40B4-BE49-F238E27FC236}">
                <a16:creationId xmlns:a16="http://schemas.microsoft.com/office/drawing/2014/main" id="{237F8BC0-D344-7D44-899C-2740F5D38470}"/>
              </a:ext>
            </a:extLst>
          </p:cNvPr>
          <p:cNvSpPr>
            <a:spLocks noChangeShapeType="1"/>
          </p:cNvSpPr>
          <p:nvPr/>
        </p:nvSpPr>
        <p:spPr bwMode="auto">
          <a:xfrm>
            <a:off x="1676400" y="1752600"/>
            <a:ext cx="0" cy="4648200"/>
          </a:xfrm>
          <a:prstGeom prst="line">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0969" name="Line 10">
            <a:extLst>
              <a:ext uri="{FF2B5EF4-FFF2-40B4-BE49-F238E27FC236}">
                <a16:creationId xmlns:a16="http://schemas.microsoft.com/office/drawing/2014/main" id="{588B9EE8-3C81-D544-9C6B-84807534833F}"/>
              </a:ext>
            </a:extLst>
          </p:cNvPr>
          <p:cNvSpPr>
            <a:spLocks noChangeShapeType="1"/>
          </p:cNvSpPr>
          <p:nvPr/>
        </p:nvSpPr>
        <p:spPr bwMode="auto">
          <a:xfrm>
            <a:off x="3505200" y="1752600"/>
            <a:ext cx="0" cy="4648200"/>
          </a:xfrm>
          <a:prstGeom prst="line">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0970" name="Line 11">
            <a:extLst>
              <a:ext uri="{FF2B5EF4-FFF2-40B4-BE49-F238E27FC236}">
                <a16:creationId xmlns:a16="http://schemas.microsoft.com/office/drawing/2014/main" id="{A69C9BE1-341A-6F4C-9A8B-6F56E9D0CB49}"/>
              </a:ext>
            </a:extLst>
          </p:cNvPr>
          <p:cNvSpPr>
            <a:spLocks noChangeShapeType="1"/>
          </p:cNvSpPr>
          <p:nvPr/>
        </p:nvSpPr>
        <p:spPr bwMode="auto">
          <a:xfrm>
            <a:off x="5334000" y="1752600"/>
            <a:ext cx="0" cy="4648200"/>
          </a:xfrm>
          <a:prstGeom prst="line">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0971" name="Line 12">
            <a:extLst>
              <a:ext uri="{FF2B5EF4-FFF2-40B4-BE49-F238E27FC236}">
                <a16:creationId xmlns:a16="http://schemas.microsoft.com/office/drawing/2014/main" id="{05868FE0-2287-4042-AB0D-B76199CEB95E}"/>
              </a:ext>
            </a:extLst>
          </p:cNvPr>
          <p:cNvSpPr>
            <a:spLocks noChangeShapeType="1"/>
          </p:cNvSpPr>
          <p:nvPr/>
        </p:nvSpPr>
        <p:spPr bwMode="auto">
          <a:xfrm>
            <a:off x="7239000" y="1752600"/>
            <a:ext cx="0" cy="4648200"/>
          </a:xfrm>
          <a:prstGeom prst="line">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0972" name="Line 13">
            <a:extLst>
              <a:ext uri="{FF2B5EF4-FFF2-40B4-BE49-F238E27FC236}">
                <a16:creationId xmlns:a16="http://schemas.microsoft.com/office/drawing/2014/main" id="{B94BD8D7-5DF6-6C45-B4FE-C38E9A8F3F3B}"/>
              </a:ext>
            </a:extLst>
          </p:cNvPr>
          <p:cNvSpPr>
            <a:spLocks noChangeShapeType="1"/>
          </p:cNvSpPr>
          <p:nvPr/>
        </p:nvSpPr>
        <p:spPr bwMode="auto">
          <a:xfrm>
            <a:off x="457200" y="2133600"/>
            <a:ext cx="1066800" cy="0"/>
          </a:xfrm>
          <a:prstGeom prst="line">
            <a:avLst/>
          </a:prstGeom>
          <a:noFill/>
          <a:ln w="12700">
            <a:solidFill>
              <a:schemeClr val="tx1"/>
            </a:solidFill>
            <a:round/>
            <a:headEnd/>
            <a:tailEnd type="arrow" w="lg" len="lg"/>
          </a:ln>
          <a:extLst>
            <a:ext uri="{909E8E84-426E-40DD-AFC4-6F175D3DCCD1}">
              <a14:hiddenFill xmlns:a14="http://schemas.microsoft.com/office/drawing/2010/main">
                <a:noFill/>
              </a14:hiddenFill>
            </a:ext>
          </a:extLst>
        </p:spPr>
        <p:txBody>
          <a:bodyPr wrap="none"/>
          <a:lstStyle/>
          <a:p>
            <a:endParaRPr lang="en-US"/>
          </a:p>
        </p:txBody>
      </p:sp>
      <p:sp>
        <p:nvSpPr>
          <p:cNvPr id="40973" name="Line 14">
            <a:extLst>
              <a:ext uri="{FF2B5EF4-FFF2-40B4-BE49-F238E27FC236}">
                <a16:creationId xmlns:a16="http://schemas.microsoft.com/office/drawing/2014/main" id="{5FE660F8-A39C-5045-BD4B-2909F5D45BE5}"/>
              </a:ext>
            </a:extLst>
          </p:cNvPr>
          <p:cNvSpPr>
            <a:spLocks noChangeShapeType="1"/>
          </p:cNvSpPr>
          <p:nvPr/>
        </p:nvSpPr>
        <p:spPr bwMode="auto">
          <a:xfrm>
            <a:off x="1752600" y="2286000"/>
            <a:ext cx="1600200" cy="0"/>
          </a:xfrm>
          <a:prstGeom prst="line">
            <a:avLst/>
          </a:prstGeom>
          <a:noFill/>
          <a:ln w="127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40974" name="Line 15">
            <a:extLst>
              <a:ext uri="{FF2B5EF4-FFF2-40B4-BE49-F238E27FC236}">
                <a16:creationId xmlns:a16="http://schemas.microsoft.com/office/drawing/2014/main" id="{3CE2FB91-1A7F-1146-B37B-01ADFC1329FF}"/>
              </a:ext>
            </a:extLst>
          </p:cNvPr>
          <p:cNvSpPr>
            <a:spLocks noChangeShapeType="1"/>
          </p:cNvSpPr>
          <p:nvPr/>
        </p:nvSpPr>
        <p:spPr bwMode="auto">
          <a:xfrm>
            <a:off x="3657600" y="3352800"/>
            <a:ext cx="1524000" cy="0"/>
          </a:xfrm>
          <a:prstGeom prst="line">
            <a:avLst/>
          </a:prstGeom>
          <a:noFill/>
          <a:ln w="127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40975" name="Line 16">
            <a:extLst>
              <a:ext uri="{FF2B5EF4-FFF2-40B4-BE49-F238E27FC236}">
                <a16:creationId xmlns:a16="http://schemas.microsoft.com/office/drawing/2014/main" id="{04BD571B-20C6-0C4D-B9B3-C4FF34B2680D}"/>
              </a:ext>
            </a:extLst>
          </p:cNvPr>
          <p:cNvSpPr>
            <a:spLocks noChangeShapeType="1"/>
          </p:cNvSpPr>
          <p:nvPr/>
        </p:nvSpPr>
        <p:spPr bwMode="auto">
          <a:xfrm>
            <a:off x="3581400" y="4800600"/>
            <a:ext cx="3505200" cy="0"/>
          </a:xfrm>
          <a:prstGeom prst="line">
            <a:avLst/>
          </a:prstGeom>
          <a:noFill/>
          <a:ln w="127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40976" name="Rectangle 17">
            <a:extLst>
              <a:ext uri="{FF2B5EF4-FFF2-40B4-BE49-F238E27FC236}">
                <a16:creationId xmlns:a16="http://schemas.microsoft.com/office/drawing/2014/main" id="{8340149E-FFB3-824E-92D3-4199C1D549E3}"/>
              </a:ext>
            </a:extLst>
          </p:cNvPr>
          <p:cNvSpPr>
            <a:spLocks noChangeArrowheads="1"/>
          </p:cNvSpPr>
          <p:nvPr/>
        </p:nvSpPr>
        <p:spPr bwMode="auto">
          <a:xfrm>
            <a:off x="1524000" y="2057400"/>
            <a:ext cx="304800" cy="4572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0977" name="Rectangle 18">
            <a:extLst>
              <a:ext uri="{FF2B5EF4-FFF2-40B4-BE49-F238E27FC236}">
                <a16:creationId xmlns:a16="http://schemas.microsoft.com/office/drawing/2014/main" id="{4BA694ED-2E07-AD47-A28E-4EC06A780CCE}"/>
              </a:ext>
            </a:extLst>
          </p:cNvPr>
          <p:cNvSpPr>
            <a:spLocks noChangeArrowheads="1"/>
          </p:cNvSpPr>
          <p:nvPr/>
        </p:nvSpPr>
        <p:spPr bwMode="auto">
          <a:xfrm>
            <a:off x="3352800" y="2209800"/>
            <a:ext cx="304800" cy="31242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0978" name="Rectangle 19">
            <a:extLst>
              <a:ext uri="{FF2B5EF4-FFF2-40B4-BE49-F238E27FC236}">
                <a16:creationId xmlns:a16="http://schemas.microsoft.com/office/drawing/2014/main" id="{CBF002EE-AF01-444E-94FC-90C360138FC0}"/>
              </a:ext>
            </a:extLst>
          </p:cNvPr>
          <p:cNvSpPr>
            <a:spLocks noChangeArrowheads="1"/>
          </p:cNvSpPr>
          <p:nvPr/>
        </p:nvSpPr>
        <p:spPr bwMode="auto">
          <a:xfrm>
            <a:off x="5181600" y="3276600"/>
            <a:ext cx="304800" cy="4572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0979" name="Rectangle 20">
            <a:extLst>
              <a:ext uri="{FF2B5EF4-FFF2-40B4-BE49-F238E27FC236}">
                <a16:creationId xmlns:a16="http://schemas.microsoft.com/office/drawing/2014/main" id="{EC870828-8E64-DC4D-B41A-BD9E93B00D61}"/>
              </a:ext>
            </a:extLst>
          </p:cNvPr>
          <p:cNvSpPr>
            <a:spLocks noChangeArrowheads="1"/>
          </p:cNvSpPr>
          <p:nvPr/>
        </p:nvSpPr>
        <p:spPr bwMode="auto">
          <a:xfrm>
            <a:off x="7086600" y="4648200"/>
            <a:ext cx="304800" cy="4572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0980" name="Text Box 21">
            <a:extLst>
              <a:ext uri="{FF2B5EF4-FFF2-40B4-BE49-F238E27FC236}">
                <a16:creationId xmlns:a16="http://schemas.microsoft.com/office/drawing/2014/main" id="{F2C97BD4-C0B5-624B-BDAE-DE23AF459952}"/>
              </a:ext>
            </a:extLst>
          </p:cNvPr>
          <p:cNvSpPr txBox="1">
            <a:spLocks noChangeArrowheads="1"/>
          </p:cNvSpPr>
          <p:nvPr/>
        </p:nvSpPr>
        <p:spPr bwMode="auto">
          <a:xfrm>
            <a:off x="990600" y="12954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1800" u="sng"/>
              <a:t>:Computer</a:t>
            </a:r>
          </a:p>
        </p:txBody>
      </p:sp>
      <p:sp>
        <p:nvSpPr>
          <p:cNvPr id="40981" name="Text Box 22">
            <a:extLst>
              <a:ext uri="{FF2B5EF4-FFF2-40B4-BE49-F238E27FC236}">
                <a16:creationId xmlns:a16="http://schemas.microsoft.com/office/drawing/2014/main" id="{74C42659-5D99-314B-B9A7-9268F27341CC}"/>
              </a:ext>
            </a:extLst>
          </p:cNvPr>
          <p:cNvSpPr txBox="1">
            <a:spLocks noChangeArrowheads="1"/>
          </p:cNvSpPr>
          <p:nvPr/>
        </p:nvSpPr>
        <p:spPr bwMode="auto">
          <a:xfrm>
            <a:off x="2743200" y="1295400"/>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1800" u="sng"/>
              <a:t>:PrinterServer</a:t>
            </a:r>
          </a:p>
        </p:txBody>
      </p:sp>
      <p:sp>
        <p:nvSpPr>
          <p:cNvPr id="40982" name="Text Box 23">
            <a:extLst>
              <a:ext uri="{FF2B5EF4-FFF2-40B4-BE49-F238E27FC236}">
                <a16:creationId xmlns:a16="http://schemas.microsoft.com/office/drawing/2014/main" id="{5DC29E11-923A-A241-9CF5-8548F67D5D46}"/>
              </a:ext>
            </a:extLst>
          </p:cNvPr>
          <p:cNvSpPr txBox="1">
            <a:spLocks noChangeArrowheads="1"/>
          </p:cNvSpPr>
          <p:nvPr/>
        </p:nvSpPr>
        <p:spPr bwMode="auto">
          <a:xfrm>
            <a:off x="4572000" y="1295400"/>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1800" u="sng"/>
              <a:t>:Printer</a:t>
            </a:r>
          </a:p>
        </p:txBody>
      </p:sp>
      <p:sp>
        <p:nvSpPr>
          <p:cNvPr id="40983" name="Text Box 24">
            <a:extLst>
              <a:ext uri="{FF2B5EF4-FFF2-40B4-BE49-F238E27FC236}">
                <a16:creationId xmlns:a16="http://schemas.microsoft.com/office/drawing/2014/main" id="{6343E725-6820-8C43-9741-AFC4AFDB6F6F}"/>
              </a:ext>
            </a:extLst>
          </p:cNvPr>
          <p:cNvSpPr txBox="1">
            <a:spLocks noChangeArrowheads="1"/>
          </p:cNvSpPr>
          <p:nvPr/>
        </p:nvSpPr>
        <p:spPr bwMode="auto">
          <a:xfrm>
            <a:off x="6400800" y="1295400"/>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1800" u="sng"/>
              <a:t>:Queue</a:t>
            </a:r>
          </a:p>
        </p:txBody>
      </p:sp>
      <p:sp>
        <p:nvSpPr>
          <p:cNvPr id="40984" name="Text Box 25">
            <a:extLst>
              <a:ext uri="{FF2B5EF4-FFF2-40B4-BE49-F238E27FC236}">
                <a16:creationId xmlns:a16="http://schemas.microsoft.com/office/drawing/2014/main" id="{F1468E02-2053-F440-B3B9-66FEF00BBE12}"/>
              </a:ext>
            </a:extLst>
          </p:cNvPr>
          <p:cNvSpPr txBox="1">
            <a:spLocks noChangeArrowheads="1"/>
          </p:cNvSpPr>
          <p:nvPr/>
        </p:nvSpPr>
        <p:spPr bwMode="auto">
          <a:xfrm>
            <a:off x="381000" y="1752600"/>
            <a:ext cx="1143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Print(file)</a:t>
            </a:r>
          </a:p>
        </p:txBody>
      </p:sp>
      <p:sp>
        <p:nvSpPr>
          <p:cNvPr id="40985" name="Text Box 26">
            <a:extLst>
              <a:ext uri="{FF2B5EF4-FFF2-40B4-BE49-F238E27FC236}">
                <a16:creationId xmlns:a16="http://schemas.microsoft.com/office/drawing/2014/main" id="{932E5870-D27A-764B-B234-572E50B52814}"/>
              </a:ext>
            </a:extLst>
          </p:cNvPr>
          <p:cNvSpPr txBox="1">
            <a:spLocks noChangeArrowheads="1"/>
          </p:cNvSpPr>
          <p:nvPr/>
        </p:nvSpPr>
        <p:spPr bwMode="auto">
          <a:xfrm>
            <a:off x="1981200" y="1981200"/>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Print(file)</a:t>
            </a:r>
          </a:p>
        </p:txBody>
      </p:sp>
      <p:sp>
        <p:nvSpPr>
          <p:cNvPr id="40986" name="Text Box 27">
            <a:extLst>
              <a:ext uri="{FF2B5EF4-FFF2-40B4-BE49-F238E27FC236}">
                <a16:creationId xmlns:a16="http://schemas.microsoft.com/office/drawing/2014/main" id="{82D2752D-EBBA-174C-84BB-ECB9672AC00A}"/>
              </a:ext>
            </a:extLst>
          </p:cNvPr>
          <p:cNvSpPr txBox="1">
            <a:spLocks noChangeArrowheads="1"/>
          </p:cNvSpPr>
          <p:nvPr/>
        </p:nvSpPr>
        <p:spPr bwMode="auto">
          <a:xfrm>
            <a:off x="3733800" y="3048000"/>
            <a:ext cx="1295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Print(file)</a:t>
            </a:r>
          </a:p>
        </p:txBody>
      </p:sp>
      <p:sp>
        <p:nvSpPr>
          <p:cNvPr id="40987" name="Text Box 28">
            <a:extLst>
              <a:ext uri="{FF2B5EF4-FFF2-40B4-BE49-F238E27FC236}">
                <a16:creationId xmlns:a16="http://schemas.microsoft.com/office/drawing/2014/main" id="{77762195-9177-A44C-973D-CF22026E44EF}"/>
              </a:ext>
            </a:extLst>
          </p:cNvPr>
          <p:cNvSpPr txBox="1">
            <a:spLocks noChangeArrowheads="1"/>
          </p:cNvSpPr>
          <p:nvPr/>
        </p:nvSpPr>
        <p:spPr bwMode="auto">
          <a:xfrm>
            <a:off x="5486400" y="4495800"/>
            <a:ext cx="1295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Store(file)</a:t>
            </a:r>
          </a:p>
        </p:txBody>
      </p:sp>
      <p:sp>
        <p:nvSpPr>
          <p:cNvPr id="40988" name="Text Box 29">
            <a:extLst>
              <a:ext uri="{FF2B5EF4-FFF2-40B4-BE49-F238E27FC236}">
                <a16:creationId xmlns:a16="http://schemas.microsoft.com/office/drawing/2014/main" id="{B7BEF32E-D5F9-0242-ABB2-8AB0D6FF724B}"/>
              </a:ext>
            </a:extLst>
          </p:cNvPr>
          <p:cNvSpPr txBox="1">
            <a:spLocks noChangeArrowheads="1"/>
          </p:cNvSpPr>
          <p:nvPr/>
        </p:nvSpPr>
        <p:spPr bwMode="auto">
          <a:xfrm>
            <a:off x="2057400" y="3048000"/>
            <a:ext cx="1295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[printer free]</a:t>
            </a:r>
          </a:p>
        </p:txBody>
      </p:sp>
      <p:sp>
        <p:nvSpPr>
          <p:cNvPr id="40989" name="Text Box 30">
            <a:extLst>
              <a:ext uri="{FF2B5EF4-FFF2-40B4-BE49-F238E27FC236}">
                <a16:creationId xmlns:a16="http://schemas.microsoft.com/office/drawing/2014/main" id="{DD7A0E91-116D-314A-B085-5963934F3EB4}"/>
              </a:ext>
            </a:extLst>
          </p:cNvPr>
          <p:cNvSpPr txBox="1">
            <a:spLocks noChangeArrowheads="1"/>
          </p:cNvSpPr>
          <p:nvPr/>
        </p:nvSpPr>
        <p:spPr bwMode="auto">
          <a:xfrm>
            <a:off x="1981200" y="4648200"/>
            <a:ext cx="160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[printer busy]</a:t>
            </a:r>
          </a:p>
        </p:txBody>
      </p:sp>
      <p:sp>
        <p:nvSpPr>
          <p:cNvPr id="40990" name="Rectangle 31">
            <a:extLst>
              <a:ext uri="{FF2B5EF4-FFF2-40B4-BE49-F238E27FC236}">
                <a16:creationId xmlns:a16="http://schemas.microsoft.com/office/drawing/2014/main" id="{7E8846D4-D434-0C43-AAAB-D2BDB957BD4E}"/>
              </a:ext>
            </a:extLst>
          </p:cNvPr>
          <p:cNvSpPr>
            <a:spLocks noChangeArrowheads="1"/>
          </p:cNvSpPr>
          <p:nvPr/>
        </p:nvSpPr>
        <p:spPr bwMode="auto">
          <a:xfrm>
            <a:off x="1981200" y="2743200"/>
            <a:ext cx="6172200" cy="2438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0991" name="Line 32">
            <a:extLst>
              <a:ext uri="{FF2B5EF4-FFF2-40B4-BE49-F238E27FC236}">
                <a16:creationId xmlns:a16="http://schemas.microsoft.com/office/drawing/2014/main" id="{C6F8562C-7CD4-0E44-B966-FB08980DFFD0}"/>
              </a:ext>
            </a:extLst>
          </p:cNvPr>
          <p:cNvSpPr>
            <a:spLocks noChangeShapeType="1"/>
          </p:cNvSpPr>
          <p:nvPr/>
        </p:nvSpPr>
        <p:spPr bwMode="auto">
          <a:xfrm>
            <a:off x="1981200" y="3962400"/>
            <a:ext cx="6172200" cy="0"/>
          </a:xfrm>
          <a:prstGeom prst="line">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0992" name="Line 33">
            <a:extLst>
              <a:ext uri="{FF2B5EF4-FFF2-40B4-BE49-F238E27FC236}">
                <a16:creationId xmlns:a16="http://schemas.microsoft.com/office/drawing/2014/main" id="{498DB620-F720-D640-8EAF-899742CB1FE9}"/>
              </a:ext>
            </a:extLst>
          </p:cNvPr>
          <p:cNvSpPr>
            <a:spLocks noChangeShapeType="1"/>
          </p:cNvSpPr>
          <p:nvPr/>
        </p:nvSpPr>
        <p:spPr bwMode="auto">
          <a:xfrm>
            <a:off x="1981200" y="3048000"/>
            <a:ext cx="9144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0993" name="Line 34">
            <a:extLst>
              <a:ext uri="{FF2B5EF4-FFF2-40B4-BE49-F238E27FC236}">
                <a16:creationId xmlns:a16="http://schemas.microsoft.com/office/drawing/2014/main" id="{FA2A6DC4-A4DE-0E45-95C1-F8CE471272FC}"/>
              </a:ext>
            </a:extLst>
          </p:cNvPr>
          <p:cNvSpPr>
            <a:spLocks noChangeShapeType="1"/>
          </p:cNvSpPr>
          <p:nvPr/>
        </p:nvSpPr>
        <p:spPr bwMode="auto">
          <a:xfrm flipV="1">
            <a:off x="2895600" y="2895600"/>
            <a:ext cx="152400" cy="152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0994" name="Line 35">
            <a:extLst>
              <a:ext uri="{FF2B5EF4-FFF2-40B4-BE49-F238E27FC236}">
                <a16:creationId xmlns:a16="http://schemas.microsoft.com/office/drawing/2014/main" id="{1E0124E6-9031-A74A-9009-CB1DAD58EEBE}"/>
              </a:ext>
            </a:extLst>
          </p:cNvPr>
          <p:cNvSpPr>
            <a:spLocks noChangeShapeType="1"/>
          </p:cNvSpPr>
          <p:nvPr/>
        </p:nvSpPr>
        <p:spPr bwMode="auto">
          <a:xfrm flipV="1">
            <a:off x="3048000" y="2743200"/>
            <a:ext cx="0" cy="152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0995" name="Text Box 36">
            <a:extLst>
              <a:ext uri="{FF2B5EF4-FFF2-40B4-BE49-F238E27FC236}">
                <a16:creationId xmlns:a16="http://schemas.microsoft.com/office/drawing/2014/main" id="{3BDDDFA5-3C73-A843-B579-1DDF08953B8D}"/>
              </a:ext>
            </a:extLst>
          </p:cNvPr>
          <p:cNvSpPr txBox="1">
            <a:spLocks noChangeArrowheads="1"/>
          </p:cNvSpPr>
          <p:nvPr/>
        </p:nvSpPr>
        <p:spPr bwMode="auto">
          <a:xfrm>
            <a:off x="2286000" y="27432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t>alt</a:t>
            </a:r>
          </a:p>
        </p:txBody>
      </p:sp>
      <p:sp>
        <p:nvSpPr>
          <p:cNvPr id="40996" name="Text Box 37">
            <a:extLst>
              <a:ext uri="{FF2B5EF4-FFF2-40B4-BE49-F238E27FC236}">
                <a16:creationId xmlns:a16="http://schemas.microsoft.com/office/drawing/2014/main" id="{1AFF0880-D9AA-E14C-9983-78399FC2B8A8}"/>
              </a:ext>
            </a:extLst>
          </p:cNvPr>
          <p:cNvSpPr txBox="1">
            <a:spLocks noChangeArrowheads="1"/>
          </p:cNvSpPr>
          <p:nvPr/>
        </p:nvSpPr>
        <p:spPr bwMode="auto">
          <a:xfrm>
            <a:off x="152400" y="3657600"/>
            <a:ext cx="13716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b="1">
                <a:solidFill>
                  <a:srgbClr val="0000FF"/>
                </a:solidFill>
              </a:rPr>
              <a:t>Two mutually exclusive conditions</a:t>
            </a:r>
          </a:p>
        </p:txBody>
      </p:sp>
      <p:sp>
        <p:nvSpPr>
          <p:cNvPr id="40997" name="Line 38">
            <a:extLst>
              <a:ext uri="{FF2B5EF4-FFF2-40B4-BE49-F238E27FC236}">
                <a16:creationId xmlns:a16="http://schemas.microsoft.com/office/drawing/2014/main" id="{0D858D5B-EA4C-0740-9D49-00E488498D10}"/>
              </a:ext>
            </a:extLst>
          </p:cNvPr>
          <p:cNvSpPr>
            <a:spLocks noChangeShapeType="1"/>
          </p:cNvSpPr>
          <p:nvPr/>
        </p:nvSpPr>
        <p:spPr bwMode="auto">
          <a:xfrm flipV="1">
            <a:off x="1143000" y="3429000"/>
            <a:ext cx="838200" cy="381000"/>
          </a:xfrm>
          <a:prstGeom prst="line">
            <a:avLst/>
          </a:prstGeom>
          <a:noFill/>
          <a:ln w="1270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0998" name="Line 39">
            <a:extLst>
              <a:ext uri="{FF2B5EF4-FFF2-40B4-BE49-F238E27FC236}">
                <a16:creationId xmlns:a16="http://schemas.microsoft.com/office/drawing/2014/main" id="{8936AFA5-78E0-CF4A-B171-E1976A268FBC}"/>
              </a:ext>
            </a:extLst>
          </p:cNvPr>
          <p:cNvSpPr>
            <a:spLocks noChangeShapeType="1"/>
          </p:cNvSpPr>
          <p:nvPr/>
        </p:nvSpPr>
        <p:spPr bwMode="auto">
          <a:xfrm>
            <a:off x="1143000" y="3810000"/>
            <a:ext cx="762000" cy="609600"/>
          </a:xfrm>
          <a:prstGeom prst="line">
            <a:avLst/>
          </a:prstGeom>
          <a:noFill/>
          <a:ln w="1270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0999" name="Text Box 40">
            <a:extLst>
              <a:ext uri="{FF2B5EF4-FFF2-40B4-BE49-F238E27FC236}">
                <a16:creationId xmlns:a16="http://schemas.microsoft.com/office/drawing/2014/main" id="{2479FC80-57D3-0C4C-9AF9-8EA03EF007A7}"/>
              </a:ext>
            </a:extLst>
          </p:cNvPr>
          <p:cNvSpPr txBox="1">
            <a:spLocks noChangeArrowheads="1"/>
          </p:cNvSpPr>
          <p:nvPr/>
        </p:nvSpPr>
        <p:spPr bwMode="auto">
          <a:xfrm>
            <a:off x="228600" y="2667000"/>
            <a:ext cx="1219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b="1">
                <a:solidFill>
                  <a:srgbClr val="0000FF"/>
                </a:solidFill>
              </a:rPr>
              <a:t>Reserved word</a:t>
            </a:r>
          </a:p>
        </p:txBody>
      </p:sp>
      <p:sp>
        <p:nvSpPr>
          <p:cNvPr id="41000" name="Line 41">
            <a:extLst>
              <a:ext uri="{FF2B5EF4-FFF2-40B4-BE49-F238E27FC236}">
                <a16:creationId xmlns:a16="http://schemas.microsoft.com/office/drawing/2014/main" id="{80882E77-91DE-E547-9BFA-4318B059DE4A}"/>
              </a:ext>
            </a:extLst>
          </p:cNvPr>
          <p:cNvSpPr>
            <a:spLocks noChangeShapeType="1"/>
          </p:cNvSpPr>
          <p:nvPr/>
        </p:nvSpPr>
        <p:spPr bwMode="auto">
          <a:xfrm flipV="1">
            <a:off x="1295400" y="2895600"/>
            <a:ext cx="990600" cy="76200"/>
          </a:xfrm>
          <a:prstGeom prst="line">
            <a:avLst/>
          </a:prstGeom>
          <a:noFill/>
          <a:ln w="1270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a:extLst>
              <a:ext uri="{FF2B5EF4-FFF2-40B4-BE49-F238E27FC236}">
                <a16:creationId xmlns:a16="http://schemas.microsoft.com/office/drawing/2014/main" id="{602BFA39-1589-3940-80D1-D899DF46F22A}"/>
              </a:ext>
            </a:extLst>
          </p:cNvPr>
          <p:cNvSpPr>
            <a:spLocks noChangeArrowheads="1"/>
          </p:cNvSpPr>
          <p:nvPr/>
        </p:nvSpPr>
        <p:spPr bwMode="auto">
          <a:xfrm>
            <a:off x="609600" y="533400"/>
            <a:ext cx="1828800" cy="6096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1988" name="Rectangle 3">
            <a:extLst>
              <a:ext uri="{FF2B5EF4-FFF2-40B4-BE49-F238E27FC236}">
                <a16:creationId xmlns:a16="http://schemas.microsoft.com/office/drawing/2014/main" id="{A3A97417-002E-1E48-A9A1-BE22D7314E2E}"/>
              </a:ext>
            </a:extLst>
          </p:cNvPr>
          <p:cNvSpPr>
            <a:spLocks noChangeArrowheads="1"/>
          </p:cNvSpPr>
          <p:nvPr/>
        </p:nvSpPr>
        <p:spPr bwMode="auto">
          <a:xfrm>
            <a:off x="3124200" y="533400"/>
            <a:ext cx="1828800" cy="6096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1989" name="Rectangle 4">
            <a:extLst>
              <a:ext uri="{FF2B5EF4-FFF2-40B4-BE49-F238E27FC236}">
                <a16:creationId xmlns:a16="http://schemas.microsoft.com/office/drawing/2014/main" id="{A03075BE-7248-9546-AAC0-C2B9176FD131}"/>
              </a:ext>
            </a:extLst>
          </p:cNvPr>
          <p:cNvSpPr>
            <a:spLocks noChangeArrowheads="1"/>
          </p:cNvSpPr>
          <p:nvPr/>
        </p:nvSpPr>
        <p:spPr bwMode="auto">
          <a:xfrm>
            <a:off x="6019800" y="1981200"/>
            <a:ext cx="1828800" cy="6096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1990" name="Line 5">
            <a:extLst>
              <a:ext uri="{FF2B5EF4-FFF2-40B4-BE49-F238E27FC236}">
                <a16:creationId xmlns:a16="http://schemas.microsoft.com/office/drawing/2014/main" id="{5C0948D8-1CE5-CB41-B0F9-42938ED50DC6}"/>
              </a:ext>
            </a:extLst>
          </p:cNvPr>
          <p:cNvSpPr>
            <a:spLocks noChangeShapeType="1"/>
          </p:cNvSpPr>
          <p:nvPr/>
        </p:nvSpPr>
        <p:spPr bwMode="auto">
          <a:xfrm>
            <a:off x="1524000" y="1143000"/>
            <a:ext cx="0" cy="4495800"/>
          </a:xfrm>
          <a:prstGeom prst="line">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1991" name="Line 6">
            <a:extLst>
              <a:ext uri="{FF2B5EF4-FFF2-40B4-BE49-F238E27FC236}">
                <a16:creationId xmlns:a16="http://schemas.microsoft.com/office/drawing/2014/main" id="{E0930BA6-BD59-DA4E-BC25-D68D062AC5BC}"/>
              </a:ext>
            </a:extLst>
          </p:cNvPr>
          <p:cNvSpPr>
            <a:spLocks noChangeShapeType="1"/>
          </p:cNvSpPr>
          <p:nvPr/>
        </p:nvSpPr>
        <p:spPr bwMode="auto">
          <a:xfrm>
            <a:off x="4038600" y="1143000"/>
            <a:ext cx="0" cy="4495800"/>
          </a:xfrm>
          <a:prstGeom prst="line">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1992" name="Line 7">
            <a:extLst>
              <a:ext uri="{FF2B5EF4-FFF2-40B4-BE49-F238E27FC236}">
                <a16:creationId xmlns:a16="http://schemas.microsoft.com/office/drawing/2014/main" id="{095AE363-CF50-9745-8331-4C6125AE8BFC}"/>
              </a:ext>
            </a:extLst>
          </p:cNvPr>
          <p:cNvSpPr>
            <a:spLocks noChangeShapeType="1"/>
          </p:cNvSpPr>
          <p:nvPr/>
        </p:nvSpPr>
        <p:spPr bwMode="auto">
          <a:xfrm>
            <a:off x="1524000" y="1600200"/>
            <a:ext cx="2438400" cy="0"/>
          </a:xfrm>
          <a:prstGeom prst="line">
            <a:avLst/>
          </a:prstGeom>
          <a:noFill/>
          <a:ln w="127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41993" name="Line 8">
            <a:extLst>
              <a:ext uri="{FF2B5EF4-FFF2-40B4-BE49-F238E27FC236}">
                <a16:creationId xmlns:a16="http://schemas.microsoft.com/office/drawing/2014/main" id="{21E2DB11-4D8C-CE4C-9834-B4F6AAAC12C3}"/>
              </a:ext>
            </a:extLst>
          </p:cNvPr>
          <p:cNvSpPr>
            <a:spLocks noChangeShapeType="1"/>
          </p:cNvSpPr>
          <p:nvPr/>
        </p:nvSpPr>
        <p:spPr bwMode="auto">
          <a:xfrm>
            <a:off x="4114800" y="1905000"/>
            <a:ext cx="838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1994" name="Line 9">
            <a:extLst>
              <a:ext uri="{FF2B5EF4-FFF2-40B4-BE49-F238E27FC236}">
                <a16:creationId xmlns:a16="http://schemas.microsoft.com/office/drawing/2014/main" id="{6A639BEA-DB7E-7947-A14E-7C37FC3A8783}"/>
              </a:ext>
            </a:extLst>
          </p:cNvPr>
          <p:cNvSpPr>
            <a:spLocks noChangeShapeType="1"/>
          </p:cNvSpPr>
          <p:nvPr/>
        </p:nvSpPr>
        <p:spPr bwMode="auto">
          <a:xfrm flipV="1">
            <a:off x="4953000" y="1905000"/>
            <a:ext cx="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1995" name="Line 10">
            <a:extLst>
              <a:ext uri="{FF2B5EF4-FFF2-40B4-BE49-F238E27FC236}">
                <a16:creationId xmlns:a16="http://schemas.microsoft.com/office/drawing/2014/main" id="{321712CB-C46C-C245-B7D9-AA6D2BCCE095}"/>
              </a:ext>
            </a:extLst>
          </p:cNvPr>
          <p:cNvSpPr>
            <a:spLocks noChangeShapeType="1"/>
          </p:cNvSpPr>
          <p:nvPr/>
        </p:nvSpPr>
        <p:spPr bwMode="auto">
          <a:xfrm flipH="1">
            <a:off x="4114800" y="2133600"/>
            <a:ext cx="838200" cy="0"/>
          </a:xfrm>
          <a:prstGeom prst="line">
            <a:avLst/>
          </a:prstGeom>
          <a:noFill/>
          <a:ln w="127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41996" name="Line 11">
            <a:extLst>
              <a:ext uri="{FF2B5EF4-FFF2-40B4-BE49-F238E27FC236}">
                <a16:creationId xmlns:a16="http://schemas.microsoft.com/office/drawing/2014/main" id="{E88345ED-86A6-0E43-9294-C9A18C249B11}"/>
              </a:ext>
            </a:extLst>
          </p:cNvPr>
          <p:cNvSpPr>
            <a:spLocks noChangeShapeType="1"/>
          </p:cNvSpPr>
          <p:nvPr/>
        </p:nvSpPr>
        <p:spPr bwMode="auto">
          <a:xfrm>
            <a:off x="4114800" y="2514600"/>
            <a:ext cx="1905000" cy="0"/>
          </a:xfrm>
          <a:prstGeom prst="line">
            <a:avLst/>
          </a:prstGeom>
          <a:noFill/>
          <a:ln w="12700">
            <a:solidFill>
              <a:schemeClr val="tx1"/>
            </a:solidFill>
            <a:prstDash val="lgDash"/>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41997" name="Line 12">
            <a:extLst>
              <a:ext uri="{FF2B5EF4-FFF2-40B4-BE49-F238E27FC236}">
                <a16:creationId xmlns:a16="http://schemas.microsoft.com/office/drawing/2014/main" id="{D284338F-9D4E-EE44-A49E-5E492C20BE91}"/>
              </a:ext>
            </a:extLst>
          </p:cNvPr>
          <p:cNvSpPr>
            <a:spLocks noChangeShapeType="1"/>
          </p:cNvSpPr>
          <p:nvPr/>
        </p:nvSpPr>
        <p:spPr bwMode="auto">
          <a:xfrm>
            <a:off x="6934200" y="2590800"/>
            <a:ext cx="0" cy="2057400"/>
          </a:xfrm>
          <a:prstGeom prst="line">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1998" name="Line 13">
            <a:extLst>
              <a:ext uri="{FF2B5EF4-FFF2-40B4-BE49-F238E27FC236}">
                <a16:creationId xmlns:a16="http://schemas.microsoft.com/office/drawing/2014/main" id="{7B8E56F9-AC30-6A44-B6BC-D1A700DF1113}"/>
              </a:ext>
            </a:extLst>
          </p:cNvPr>
          <p:cNvSpPr>
            <a:spLocks noChangeShapeType="1"/>
          </p:cNvSpPr>
          <p:nvPr/>
        </p:nvSpPr>
        <p:spPr bwMode="auto">
          <a:xfrm>
            <a:off x="4114800" y="2895600"/>
            <a:ext cx="2743200" cy="0"/>
          </a:xfrm>
          <a:prstGeom prst="line">
            <a:avLst/>
          </a:prstGeom>
          <a:noFill/>
          <a:ln w="127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41999" name="Line 21">
            <a:extLst>
              <a:ext uri="{FF2B5EF4-FFF2-40B4-BE49-F238E27FC236}">
                <a16:creationId xmlns:a16="http://schemas.microsoft.com/office/drawing/2014/main" id="{CAD8DBD2-22B4-D54E-8E78-F745BA84278B}"/>
              </a:ext>
            </a:extLst>
          </p:cNvPr>
          <p:cNvSpPr>
            <a:spLocks noChangeShapeType="1"/>
          </p:cNvSpPr>
          <p:nvPr/>
        </p:nvSpPr>
        <p:spPr bwMode="auto">
          <a:xfrm flipH="1">
            <a:off x="1600200" y="5105400"/>
            <a:ext cx="2362200" cy="0"/>
          </a:xfrm>
          <a:prstGeom prst="line">
            <a:avLst/>
          </a:prstGeom>
          <a:noFill/>
          <a:ln w="12700">
            <a:solidFill>
              <a:schemeClr val="tx1"/>
            </a:solidFill>
            <a:prstDash val="lgDash"/>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42000" name="Rectangle 22">
            <a:extLst>
              <a:ext uri="{FF2B5EF4-FFF2-40B4-BE49-F238E27FC236}">
                <a16:creationId xmlns:a16="http://schemas.microsoft.com/office/drawing/2014/main" id="{DE0F6801-BF25-AF48-AA78-131652F749E2}"/>
              </a:ext>
            </a:extLst>
          </p:cNvPr>
          <p:cNvSpPr>
            <a:spLocks noChangeArrowheads="1"/>
          </p:cNvSpPr>
          <p:nvPr/>
        </p:nvSpPr>
        <p:spPr bwMode="auto">
          <a:xfrm>
            <a:off x="1447800" y="1447800"/>
            <a:ext cx="152400" cy="3810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2001" name="Rectangle 23">
            <a:extLst>
              <a:ext uri="{FF2B5EF4-FFF2-40B4-BE49-F238E27FC236}">
                <a16:creationId xmlns:a16="http://schemas.microsoft.com/office/drawing/2014/main" id="{BB5A71D3-9743-CF4F-827C-BCFEA91E6FF9}"/>
              </a:ext>
            </a:extLst>
          </p:cNvPr>
          <p:cNvSpPr>
            <a:spLocks noChangeArrowheads="1"/>
          </p:cNvSpPr>
          <p:nvPr/>
        </p:nvSpPr>
        <p:spPr bwMode="auto">
          <a:xfrm>
            <a:off x="3962400" y="1524000"/>
            <a:ext cx="152400" cy="36576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2002" name="Rectangle 24">
            <a:extLst>
              <a:ext uri="{FF2B5EF4-FFF2-40B4-BE49-F238E27FC236}">
                <a16:creationId xmlns:a16="http://schemas.microsoft.com/office/drawing/2014/main" id="{2E706A27-2628-CC43-88E6-3313629986D8}"/>
              </a:ext>
            </a:extLst>
          </p:cNvPr>
          <p:cNvSpPr>
            <a:spLocks noChangeArrowheads="1"/>
          </p:cNvSpPr>
          <p:nvPr/>
        </p:nvSpPr>
        <p:spPr bwMode="auto">
          <a:xfrm>
            <a:off x="6858000" y="2819400"/>
            <a:ext cx="152400" cy="7620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2003" name="Rectangle 26">
            <a:extLst>
              <a:ext uri="{FF2B5EF4-FFF2-40B4-BE49-F238E27FC236}">
                <a16:creationId xmlns:a16="http://schemas.microsoft.com/office/drawing/2014/main" id="{4CFBBEA3-BE2D-7844-8721-310F1D4330DB}"/>
              </a:ext>
            </a:extLst>
          </p:cNvPr>
          <p:cNvSpPr>
            <a:spLocks noChangeArrowheads="1"/>
          </p:cNvSpPr>
          <p:nvPr/>
        </p:nvSpPr>
        <p:spPr bwMode="auto">
          <a:xfrm>
            <a:off x="1447800" y="5029200"/>
            <a:ext cx="152400" cy="3810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2004" name="Text Box 27">
            <a:extLst>
              <a:ext uri="{FF2B5EF4-FFF2-40B4-BE49-F238E27FC236}">
                <a16:creationId xmlns:a16="http://schemas.microsoft.com/office/drawing/2014/main" id="{B06A9286-0485-184C-8194-7099707F3ADF}"/>
              </a:ext>
            </a:extLst>
          </p:cNvPr>
          <p:cNvSpPr txBox="1">
            <a:spLocks noChangeArrowheads="1"/>
          </p:cNvSpPr>
          <p:nvPr/>
        </p:nvSpPr>
        <p:spPr bwMode="auto">
          <a:xfrm>
            <a:off x="685800" y="6096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1800" u="sng"/>
              <a:t>: User</a:t>
            </a:r>
          </a:p>
        </p:txBody>
      </p:sp>
      <p:sp>
        <p:nvSpPr>
          <p:cNvPr id="42005" name="Text Box 28">
            <a:extLst>
              <a:ext uri="{FF2B5EF4-FFF2-40B4-BE49-F238E27FC236}">
                <a16:creationId xmlns:a16="http://schemas.microsoft.com/office/drawing/2014/main" id="{61F330D1-A381-CE48-AEA0-E8796A06A5DD}"/>
              </a:ext>
            </a:extLst>
          </p:cNvPr>
          <p:cNvSpPr txBox="1">
            <a:spLocks noChangeArrowheads="1"/>
          </p:cNvSpPr>
          <p:nvPr/>
        </p:nvSpPr>
        <p:spPr bwMode="auto">
          <a:xfrm>
            <a:off x="3200400" y="6096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1800" u="sng"/>
              <a:t>: Accounts DB</a:t>
            </a:r>
          </a:p>
        </p:txBody>
      </p:sp>
      <p:sp>
        <p:nvSpPr>
          <p:cNvPr id="42006" name="Text Box 29">
            <a:extLst>
              <a:ext uri="{FF2B5EF4-FFF2-40B4-BE49-F238E27FC236}">
                <a16:creationId xmlns:a16="http://schemas.microsoft.com/office/drawing/2014/main" id="{442F0BE1-AFB5-AB43-A59D-06AA6AE1DD72}"/>
              </a:ext>
            </a:extLst>
          </p:cNvPr>
          <p:cNvSpPr txBox="1">
            <a:spLocks noChangeArrowheads="1"/>
          </p:cNvSpPr>
          <p:nvPr/>
        </p:nvSpPr>
        <p:spPr bwMode="auto">
          <a:xfrm>
            <a:off x="6096000" y="20574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1800" u="sng"/>
              <a:t>: Account</a:t>
            </a:r>
          </a:p>
        </p:txBody>
      </p:sp>
      <p:sp>
        <p:nvSpPr>
          <p:cNvPr id="42007" name="Text Box 30">
            <a:extLst>
              <a:ext uri="{FF2B5EF4-FFF2-40B4-BE49-F238E27FC236}">
                <a16:creationId xmlns:a16="http://schemas.microsoft.com/office/drawing/2014/main" id="{03500EF9-A9EB-5A42-9D63-29A5FD5D048F}"/>
              </a:ext>
            </a:extLst>
          </p:cNvPr>
          <p:cNvSpPr txBox="1">
            <a:spLocks noChangeArrowheads="1"/>
          </p:cNvSpPr>
          <p:nvPr/>
        </p:nvSpPr>
        <p:spPr bwMode="auto">
          <a:xfrm>
            <a:off x="1600200" y="1219200"/>
            <a:ext cx="2362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Deposit (act[], amount)</a:t>
            </a:r>
          </a:p>
        </p:txBody>
      </p:sp>
      <p:sp>
        <p:nvSpPr>
          <p:cNvPr id="42008" name="Text Box 31">
            <a:extLst>
              <a:ext uri="{FF2B5EF4-FFF2-40B4-BE49-F238E27FC236}">
                <a16:creationId xmlns:a16="http://schemas.microsoft.com/office/drawing/2014/main" id="{9E0AFABD-D392-2942-ADDC-F77AE0C22576}"/>
              </a:ext>
            </a:extLst>
          </p:cNvPr>
          <p:cNvSpPr txBox="1">
            <a:spLocks noChangeArrowheads="1"/>
          </p:cNvSpPr>
          <p:nvPr/>
        </p:nvSpPr>
        <p:spPr bwMode="auto">
          <a:xfrm>
            <a:off x="4267200" y="1600200"/>
            <a:ext cx="2438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Validate Account (act[i])</a:t>
            </a:r>
          </a:p>
        </p:txBody>
      </p:sp>
      <p:sp>
        <p:nvSpPr>
          <p:cNvPr id="42009" name="Text Box 32">
            <a:extLst>
              <a:ext uri="{FF2B5EF4-FFF2-40B4-BE49-F238E27FC236}">
                <a16:creationId xmlns:a16="http://schemas.microsoft.com/office/drawing/2014/main" id="{A073BF45-0646-B645-AB7F-2C9D11660BF4}"/>
              </a:ext>
            </a:extLst>
          </p:cNvPr>
          <p:cNvSpPr txBox="1">
            <a:spLocks noChangeArrowheads="1"/>
          </p:cNvSpPr>
          <p:nvPr/>
        </p:nvSpPr>
        <p:spPr bwMode="auto">
          <a:xfrm>
            <a:off x="4191000" y="2209800"/>
            <a:ext cx="1828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Create (act[i], bal)</a:t>
            </a:r>
          </a:p>
        </p:txBody>
      </p:sp>
      <p:sp>
        <p:nvSpPr>
          <p:cNvPr id="42010" name="Text Box 33">
            <a:extLst>
              <a:ext uri="{FF2B5EF4-FFF2-40B4-BE49-F238E27FC236}">
                <a16:creationId xmlns:a16="http://schemas.microsoft.com/office/drawing/2014/main" id="{B243E14C-1C1C-9342-896D-871CE59DB100}"/>
              </a:ext>
            </a:extLst>
          </p:cNvPr>
          <p:cNvSpPr txBox="1">
            <a:spLocks noChangeArrowheads="1"/>
          </p:cNvSpPr>
          <p:nvPr/>
        </p:nvSpPr>
        <p:spPr bwMode="auto">
          <a:xfrm>
            <a:off x="4191000" y="2590800"/>
            <a:ext cx="2286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Deposit(amount)</a:t>
            </a:r>
          </a:p>
        </p:txBody>
      </p:sp>
      <p:sp>
        <p:nvSpPr>
          <p:cNvPr id="42011" name="Text Box 37">
            <a:extLst>
              <a:ext uri="{FF2B5EF4-FFF2-40B4-BE49-F238E27FC236}">
                <a16:creationId xmlns:a16="http://schemas.microsoft.com/office/drawing/2014/main" id="{F302CD1A-B80F-8445-B68D-4B0DFAD7D606}"/>
              </a:ext>
            </a:extLst>
          </p:cNvPr>
          <p:cNvSpPr txBox="1">
            <a:spLocks noChangeArrowheads="1"/>
          </p:cNvSpPr>
          <p:nvPr/>
        </p:nvSpPr>
        <p:spPr bwMode="auto">
          <a:xfrm>
            <a:off x="1828800" y="50292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return</a:t>
            </a:r>
          </a:p>
        </p:txBody>
      </p:sp>
      <p:sp>
        <p:nvSpPr>
          <p:cNvPr id="42012" name="Text Box 38">
            <a:extLst>
              <a:ext uri="{FF2B5EF4-FFF2-40B4-BE49-F238E27FC236}">
                <a16:creationId xmlns:a16="http://schemas.microsoft.com/office/drawing/2014/main" id="{BBD31263-521F-F043-946C-613F0D5DB7BA}"/>
              </a:ext>
            </a:extLst>
          </p:cNvPr>
          <p:cNvSpPr txBox="1">
            <a:spLocks noChangeArrowheads="1"/>
          </p:cNvSpPr>
          <p:nvPr/>
        </p:nvSpPr>
        <p:spPr bwMode="auto">
          <a:xfrm>
            <a:off x="5410200" y="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400"/>
              <a:t>Specifying loops</a:t>
            </a:r>
          </a:p>
        </p:txBody>
      </p:sp>
      <p:sp>
        <p:nvSpPr>
          <p:cNvPr id="42013" name="Line 39">
            <a:extLst>
              <a:ext uri="{FF2B5EF4-FFF2-40B4-BE49-F238E27FC236}">
                <a16:creationId xmlns:a16="http://schemas.microsoft.com/office/drawing/2014/main" id="{98414476-778E-034F-8932-DD79B0874F10}"/>
              </a:ext>
            </a:extLst>
          </p:cNvPr>
          <p:cNvSpPr>
            <a:spLocks noChangeShapeType="1"/>
          </p:cNvSpPr>
          <p:nvPr/>
        </p:nvSpPr>
        <p:spPr bwMode="auto">
          <a:xfrm>
            <a:off x="4114800" y="3733800"/>
            <a:ext cx="2743200" cy="0"/>
          </a:xfrm>
          <a:prstGeom prst="line">
            <a:avLst/>
          </a:prstGeom>
          <a:noFill/>
          <a:ln w="12700">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42014" name="Rectangle 40">
            <a:extLst>
              <a:ext uri="{FF2B5EF4-FFF2-40B4-BE49-F238E27FC236}">
                <a16:creationId xmlns:a16="http://schemas.microsoft.com/office/drawing/2014/main" id="{4D955E5E-2C8F-A348-933B-8D4A212DF76D}"/>
              </a:ext>
            </a:extLst>
          </p:cNvPr>
          <p:cNvSpPr>
            <a:spLocks noChangeArrowheads="1"/>
          </p:cNvSpPr>
          <p:nvPr/>
        </p:nvSpPr>
        <p:spPr bwMode="auto">
          <a:xfrm>
            <a:off x="6858000" y="3657600"/>
            <a:ext cx="152400" cy="6096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2015" name="Line 41">
            <a:extLst>
              <a:ext uri="{FF2B5EF4-FFF2-40B4-BE49-F238E27FC236}">
                <a16:creationId xmlns:a16="http://schemas.microsoft.com/office/drawing/2014/main" id="{C5848BC1-24F2-B346-AAB0-EBF3BC848D0A}"/>
              </a:ext>
            </a:extLst>
          </p:cNvPr>
          <p:cNvSpPr>
            <a:spLocks noChangeShapeType="1"/>
          </p:cNvSpPr>
          <p:nvPr/>
        </p:nvSpPr>
        <p:spPr bwMode="auto">
          <a:xfrm flipV="1">
            <a:off x="6781800" y="4648200"/>
            <a:ext cx="3048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2016" name="Line 42">
            <a:extLst>
              <a:ext uri="{FF2B5EF4-FFF2-40B4-BE49-F238E27FC236}">
                <a16:creationId xmlns:a16="http://schemas.microsoft.com/office/drawing/2014/main" id="{96FE6844-AA15-2C41-A378-94A682A2F10C}"/>
              </a:ext>
            </a:extLst>
          </p:cNvPr>
          <p:cNvSpPr>
            <a:spLocks noChangeShapeType="1"/>
          </p:cNvSpPr>
          <p:nvPr/>
        </p:nvSpPr>
        <p:spPr bwMode="auto">
          <a:xfrm>
            <a:off x="6781800" y="4648200"/>
            <a:ext cx="3810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2017" name="Rectangle 43">
            <a:extLst>
              <a:ext uri="{FF2B5EF4-FFF2-40B4-BE49-F238E27FC236}">
                <a16:creationId xmlns:a16="http://schemas.microsoft.com/office/drawing/2014/main" id="{8635BF87-5458-F449-8234-0E5EDD280C7D}"/>
              </a:ext>
            </a:extLst>
          </p:cNvPr>
          <p:cNvSpPr>
            <a:spLocks noChangeArrowheads="1"/>
          </p:cNvSpPr>
          <p:nvPr/>
        </p:nvSpPr>
        <p:spPr bwMode="auto">
          <a:xfrm>
            <a:off x="1828800" y="1676400"/>
            <a:ext cx="7010400" cy="3200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2018" name="Line 44">
            <a:extLst>
              <a:ext uri="{FF2B5EF4-FFF2-40B4-BE49-F238E27FC236}">
                <a16:creationId xmlns:a16="http://schemas.microsoft.com/office/drawing/2014/main" id="{502A878A-3A69-F344-9483-2B41E9649A76}"/>
              </a:ext>
            </a:extLst>
          </p:cNvPr>
          <p:cNvSpPr>
            <a:spLocks noChangeShapeType="1"/>
          </p:cNvSpPr>
          <p:nvPr/>
        </p:nvSpPr>
        <p:spPr bwMode="auto">
          <a:xfrm>
            <a:off x="1828800" y="2286000"/>
            <a:ext cx="12954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2019" name="Line 45">
            <a:extLst>
              <a:ext uri="{FF2B5EF4-FFF2-40B4-BE49-F238E27FC236}">
                <a16:creationId xmlns:a16="http://schemas.microsoft.com/office/drawing/2014/main" id="{0B131477-560F-DD49-9BD0-F6A184FF018F}"/>
              </a:ext>
            </a:extLst>
          </p:cNvPr>
          <p:cNvSpPr>
            <a:spLocks noChangeShapeType="1"/>
          </p:cNvSpPr>
          <p:nvPr/>
        </p:nvSpPr>
        <p:spPr bwMode="auto">
          <a:xfrm flipV="1">
            <a:off x="3124200" y="2057400"/>
            <a:ext cx="45720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2020" name="Line 46">
            <a:extLst>
              <a:ext uri="{FF2B5EF4-FFF2-40B4-BE49-F238E27FC236}">
                <a16:creationId xmlns:a16="http://schemas.microsoft.com/office/drawing/2014/main" id="{0E203BEC-6687-684D-B325-ED239FAC7061}"/>
              </a:ext>
            </a:extLst>
          </p:cNvPr>
          <p:cNvSpPr>
            <a:spLocks noChangeShapeType="1"/>
          </p:cNvSpPr>
          <p:nvPr/>
        </p:nvSpPr>
        <p:spPr bwMode="auto">
          <a:xfrm flipV="1">
            <a:off x="3581400" y="1676400"/>
            <a:ext cx="0" cy="381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2021" name="Text Box 47">
            <a:extLst>
              <a:ext uri="{FF2B5EF4-FFF2-40B4-BE49-F238E27FC236}">
                <a16:creationId xmlns:a16="http://schemas.microsoft.com/office/drawing/2014/main" id="{F0DB9741-9258-3945-9D2C-EA283B7D8CB4}"/>
              </a:ext>
            </a:extLst>
          </p:cNvPr>
          <p:cNvSpPr txBox="1">
            <a:spLocks noChangeArrowheads="1"/>
          </p:cNvSpPr>
          <p:nvPr/>
        </p:nvSpPr>
        <p:spPr bwMode="auto">
          <a:xfrm>
            <a:off x="1905000" y="1676400"/>
            <a:ext cx="1447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t>Loop (</a:t>
            </a:r>
            <a:r>
              <a:rPr lang="en-US" altLang="en-US"/>
              <a:t>1..act.length</a:t>
            </a:r>
            <a:r>
              <a:rPr lang="en-US" altLang="en-US" sz="1800"/>
              <a:t>)</a:t>
            </a:r>
          </a:p>
        </p:txBody>
      </p:sp>
      <p:sp>
        <p:nvSpPr>
          <p:cNvPr id="42022" name="Text Box 48">
            <a:extLst>
              <a:ext uri="{FF2B5EF4-FFF2-40B4-BE49-F238E27FC236}">
                <a16:creationId xmlns:a16="http://schemas.microsoft.com/office/drawing/2014/main" id="{44059BF3-5427-B046-8A27-1BB86F072572}"/>
              </a:ext>
            </a:extLst>
          </p:cNvPr>
          <p:cNvSpPr txBox="1">
            <a:spLocks noChangeArrowheads="1"/>
          </p:cNvSpPr>
          <p:nvPr/>
        </p:nvSpPr>
        <p:spPr bwMode="auto">
          <a:xfrm>
            <a:off x="609600" y="57912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400"/>
              <a:t>Depositing the same amount into several accounts</a:t>
            </a:r>
          </a:p>
        </p:txBody>
      </p:sp>
      <p:sp>
        <p:nvSpPr>
          <p:cNvPr id="42023" name="Text Box 49">
            <a:extLst>
              <a:ext uri="{FF2B5EF4-FFF2-40B4-BE49-F238E27FC236}">
                <a16:creationId xmlns:a16="http://schemas.microsoft.com/office/drawing/2014/main" id="{D848EC3C-17CF-6146-8F2A-B0EB0EE551B6}"/>
              </a:ext>
            </a:extLst>
          </p:cNvPr>
          <p:cNvSpPr txBox="1">
            <a:spLocks noChangeArrowheads="1"/>
          </p:cNvSpPr>
          <p:nvPr/>
        </p:nvSpPr>
        <p:spPr bwMode="auto">
          <a:xfrm>
            <a:off x="228600" y="1752600"/>
            <a:ext cx="1143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b="1">
                <a:solidFill>
                  <a:schemeClr val="folHlink"/>
                </a:solidFill>
              </a:rPr>
              <a:t>Reserved word</a:t>
            </a:r>
          </a:p>
        </p:txBody>
      </p:sp>
      <p:sp>
        <p:nvSpPr>
          <p:cNvPr id="42024" name="Line 50">
            <a:extLst>
              <a:ext uri="{FF2B5EF4-FFF2-40B4-BE49-F238E27FC236}">
                <a16:creationId xmlns:a16="http://schemas.microsoft.com/office/drawing/2014/main" id="{21F92E94-3D5C-3449-991F-743C75A7D4F8}"/>
              </a:ext>
            </a:extLst>
          </p:cNvPr>
          <p:cNvSpPr>
            <a:spLocks noChangeShapeType="1"/>
          </p:cNvSpPr>
          <p:nvPr/>
        </p:nvSpPr>
        <p:spPr bwMode="auto">
          <a:xfrm flipV="1">
            <a:off x="1143000" y="1905000"/>
            <a:ext cx="762000" cy="228600"/>
          </a:xfrm>
          <a:prstGeom prst="line">
            <a:avLst/>
          </a:prstGeom>
          <a:noFill/>
          <a:ln w="1270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2025" name="Text Box 51">
            <a:extLst>
              <a:ext uri="{FF2B5EF4-FFF2-40B4-BE49-F238E27FC236}">
                <a16:creationId xmlns:a16="http://schemas.microsoft.com/office/drawing/2014/main" id="{E4F1E452-34E4-8F44-9E67-53033537D0CD}"/>
              </a:ext>
            </a:extLst>
          </p:cNvPr>
          <p:cNvSpPr txBox="1">
            <a:spLocks noChangeArrowheads="1"/>
          </p:cNvSpPr>
          <p:nvPr/>
        </p:nvSpPr>
        <p:spPr bwMode="auto">
          <a:xfrm>
            <a:off x="4419600" y="3352800"/>
            <a:ext cx="144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Delete()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a:extLst>
              <a:ext uri="{FF2B5EF4-FFF2-40B4-BE49-F238E27FC236}">
                <a16:creationId xmlns:a16="http://schemas.microsoft.com/office/drawing/2014/main" id="{5BD5E9C1-F175-CD40-B1AF-96AD9281094B}"/>
              </a:ext>
            </a:extLst>
          </p:cNvPr>
          <p:cNvSpPr>
            <a:spLocks noGrp="1" noChangeArrowheads="1"/>
          </p:cNvSpPr>
          <p:nvPr>
            <p:ph type="title"/>
          </p:nvPr>
        </p:nvSpPr>
        <p:spPr>
          <a:xfrm>
            <a:off x="685800" y="152400"/>
            <a:ext cx="7772400" cy="1143000"/>
          </a:xfrm>
        </p:spPr>
        <p:txBody>
          <a:bodyPr/>
          <a:lstStyle/>
          <a:p>
            <a:r>
              <a:rPr lang="en-US" altLang="en-US">
                <a:ea typeface="ＭＳ Ｐゴシック" panose="020B0600070205080204" pitchFamily="34" charset="-128"/>
              </a:rPr>
              <a:t>Concurrent and time-based messages and stimuli</a:t>
            </a:r>
          </a:p>
        </p:txBody>
      </p:sp>
      <p:sp>
        <p:nvSpPr>
          <p:cNvPr id="43012" name="Rectangle 4">
            <a:extLst>
              <a:ext uri="{FF2B5EF4-FFF2-40B4-BE49-F238E27FC236}">
                <a16:creationId xmlns:a16="http://schemas.microsoft.com/office/drawing/2014/main" id="{970F6430-E521-E84E-9024-42BD4FD554E4}"/>
              </a:ext>
            </a:extLst>
          </p:cNvPr>
          <p:cNvSpPr>
            <a:spLocks noChangeArrowheads="1"/>
          </p:cNvSpPr>
          <p:nvPr/>
        </p:nvSpPr>
        <p:spPr bwMode="auto">
          <a:xfrm>
            <a:off x="304800" y="1447800"/>
            <a:ext cx="1447800" cy="457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3013" name="Rectangle 5">
            <a:extLst>
              <a:ext uri="{FF2B5EF4-FFF2-40B4-BE49-F238E27FC236}">
                <a16:creationId xmlns:a16="http://schemas.microsoft.com/office/drawing/2014/main" id="{7CA169D9-125B-254E-B580-74347C7D52EF}"/>
              </a:ext>
            </a:extLst>
          </p:cNvPr>
          <p:cNvSpPr>
            <a:spLocks noChangeArrowheads="1"/>
          </p:cNvSpPr>
          <p:nvPr/>
        </p:nvSpPr>
        <p:spPr bwMode="auto">
          <a:xfrm>
            <a:off x="6629400" y="1447800"/>
            <a:ext cx="1447800" cy="457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3014" name="Rectangle 6">
            <a:extLst>
              <a:ext uri="{FF2B5EF4-FFF2-40B4-BE49-F238E27FC236}">
                <a16:creationId xmlns:a16="http://schemas.microsoft.com/office/drawing/2014/main" id="{0200F72C-8CD9-2649-8279-78D5A206FBBB}"/>
              </a:ext>
            </a:extLst>
          </p:cNvPr>
          <p:cNvSpPr>
            <a:spLocks noChangeArrowheads="1"/>
          </p:cNvSpPr>
          <p:nvPr/>
        </p:nvSpPr>
        <p:spPr bwMode="auto">
          <a:xfrm>
            <a:off x="4343400" y="2362200"/>
            <a:ext cx="1447800" cy="457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3015" name="Rectangle 7">
            <a:extLst>
              <a:ext uri="{FF2B5EF4-FFF2-40B4-BE49-F238E27FC236}">
                <a16:creationId xmlns:a16="http://schemas.microsoft.com/office/drawing/2014/main" id="{5C63BDBA-649B-4E43-A723-2A586E3646AA}"/>
              </a:ext>
            </a:extLst>
          </p:cNvPr>
          <p:cNvSpPr>
            <a:spLocks noChangeArrowheads="1"/>
          </p:cNvSpPr>
          <p:nvPr/>
        </p:nvSpPr>
        <p:spPr bwMode="auto">
          <a:xfrm>
            <a:off x="2286000" y="1447800"/>
            <a:ext cx="1447800" cy="457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3016" name="Rectangle 8">
            <a:extLst>
              <a:ext uri="{FF2B5EF4-FFF2-40B4-BE49-F238E27FC236}">
                <a16:creationId xmlns:a16="http://schemas.microsoft.com/office/drawing/2014/main" id="{30960D7A-0879-2540-BBE6-875AA1D45633}"/>
              </a:ext>
            </a:extLst>
          </p:cNvPr>
          <p:cNvSpPr>
            <a:spLocks noChangeArrowheads="1"/>
          </p:cNvSpPr>
          <p:nvPr/>
        </p:nvSpPr>
        <p:spPr bwMode="auto">
          <a:xfrm>
            <a:off x="990600" y="1905000"/>
            <a:ext cx="152400" cy="45720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3017" name="Rectangle 9">
            <a:extLst>
              <a:ext uri="{FF2B5EF4-FFF2-40B4-BE49-F238E27FC236}">
                <a16:creationId xmlns:a16="http://schemas.microsoft.com/office/drawing/2014/main" id="{F7E27EF9-0FBF-BE4E-A89B-D6657C3D68D2}"/>
              </a:ext>
            </a:extLst>
          </p:cNvPr>
          <p:cNvSpPr>
            <a:spLocks noChangeArrowheads="1"/>
          </p:cNvSpPr>
          <p:nvPr/>
        </p:nvSpPr>
        <p:spPr bwMode="auto">
          <a:xfrm>
            <a:off x="2971800" y="3200400"/>
            <a:ext cx="152400" cy="12954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3018" name="Rectangle 10">
            <a:extLst>
              <a:ext uri="{FF2B5EF4-FFF2-40B4-BE49-F238E27FC236}">
                <a16:creationId xmlns:a16="http://schemas.microsoft.com/office/drawing/2014/main" id="{9FBF1468-5955-F342-AA29-270A58707D7C}"/>
              </a:ext>
            </a:extLst>
          </p:cNvPr>
          <p:cNvSpPr>
            <a:spLocks noChangeArrowheads="1"/>
          </p:cNvSpPr>
          <p:nvPr/>
        </p:nvSpPr>
        <p:spPr bwMode="auto">
          <a:xfrm>
            <a:off x="5029200" y="2819400"/>
            <a:ext cx="152400" cy="25908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3019" name="Rectangle 11">
            <a:extLst>
              <a:ext uri="{FF2B5EF4-FFF2-40B4-BE49-F238E27FC236}">
                <a16:creationId xmlns:a16="http://schemas.microsoft.com/office/drawing/2014/main" id="{3918DA98-0B77-B144-93CA-6EBC834FF211}"/>
              </a:ext>
            </a:extLst>
          </p:cNvPr>
          <p:cNvSpPr>
            <a:spLocks noChangeArrowheads="1"/>
          </p:cNvSpPr>
          <p:nvPr/>
        </p:nvSpPr>
        <p:spPr bwMode="auto">
          <a:xfrm>
            <a:off x="7239000" y="3352800"/>
            <a:ext cx="152400" cy="14478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3020" name="Rectangle 12">
            <a:extLst>
              <a:ext uri="{FF2B5EF4-FFF2-40B4-BE49-F238E27FC236}">
                <a16:creationId xmlns:a16="http://schemas.microsoft.com/office/drawing/2014/main" id="{D8EB521F-D843-3D40-88F0-A15CFE398429}"/>
              </a:ext>
            </a:extLst>
          </p:cNvPr>
          <p:cNvSpPr>
            <a:spLocks noChangeArrowheads="1"/>
          </p:cNvSpPr>
          <p:nvPr/>
        </p:nvSpPr>
        <p:spPr bwMode="auto">
          <a:xfrm>
            <a:off x="7848600" y="3048000"/>
            <a:ext cx="152400" cy="19812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3021" name="Line 13">
            <a:extLst>
              <a:ext uri="{FF2B5EF4-FFF2-40B4-BE49-F238E27FC236}">
                <a16:creationId xmlns:a16="http://schemas.microsoft.com/office/drawing/2014/main" id="{332431C4-4F46-BA4D-9137-33FAF17023C4}"/>
              </a:ext>
            </a:extLst>
          </p:cNvPr>
          <p:cNvSpPr>
            <a:spLocks noChangeShapeType="1"/>
          </p:cNvSpPr>
          <p:nvPr/>
        </p:nvSpPr>
        <p:spPr bwMode="auto">
          <a:xfrm>
            <a:off x="1143000" y="2590800"/>
            <a:ext cx="32004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3022" name="Line 14">
            <a:extLst>
              <a:ext uri="{FF2B5EF4-FFF2-40B4-BE49-F238E27FC236}">
                <a16:creationId xmlns:a16="http://schemas.microsoft.com/office/drawing/2014/main" id="{15BD9A66-E072-8C41-99E2-5998BD27B5BD}"/>
              </a:ext>
            </a:extLst>
          </p:cNvPr>
          <p:cNvSpPr>
            <a:spLocks noChangeShapeType="1"/>
          </p:cNvSpPr>
          <p:nvPr/>
        </p:nvSpPr>
        <p:spPr bwMode="auto">
          <a:xfrm>
            <a:off x="1600200" y="3276600"/>
            <a:ext cx="13716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3023" name="Line 15">
            <a:extLst>
              <a:ext uri="{FF2B5EF4-FFF2-40B4-BE49-F238E27FC236}">
                <a16:creationId xmlns:a16="http://schemas.microsoft.com/office/drawing/2014/main" id="{F40C7765-C4D0-C142-9BDB-B0839A5EFAAF}"/>
              </a:ext>
            </a:extLst>
          </p:cNvPr>
          <p:cNvSpPr>
            <a:spLocks noChangeShapeType="1"/>
          </p:cNvSpPr>
          <p:nvPr/>
        </p:nvSpPr>
        <p:spPr bwMode="auto">
          <a:xfrm>
            <a:off x="1143000" y="2590800"/>
            <a:ext cx="457200" cy="685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3024" name="Line 16">
            <a:extLst>
              <a:ext uri="{FF2B5EF4-FFF2-40B4-BE49-F238E27FC236}">
                <a16:creationId xmlns:a16="http://schemas.microsoft.com/office/drawing/2014/main" id="{6F969F8B-FC68-A54E-8EFA-88A33C615056}"/>
              </a:ext>
            </a:extLst>
          </p:cNvPr>
          <p:cNvSpPr>
            <a:spLocks noChangeShapeType="1"/>
          </p:cNvSpPr>
          <p:nvPr/>
        </p:nvSpPr>
        <p:spPr bwMode="auto">
          <a:xfrm>
            <a:off x="5181600" y="3124200"/>
            <a:ext cx="26670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3025" name="Line 17">
            <a:extLst>
              <a:ext uri="{FF2B5EF4-FFF2-40B4-BE49-F238E27FC236}">
                <a16:creationId xmlns:a16="http://schemas.microsoft.com/office/drawing/2014/main" id="{A5862743-A457-0548-831E-BD34876993A1}"/>
              </a:ext>
            </a:extLst>
          </p:cNvPr>
          <p:cNvSpPr>
            <a:spLocks noChangeShapeType="1"/>
          </p:cNvSpPr>
          <p:nvPr/>
        </p:nvSpPr>
        <p:spPr bwMode="auto">
          <a:xfrm>
            <a:off x="3124200" y="3429000"/>
            <a:ext cx="41148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3026" name="Line 18">
            <a:extLst>
              <a:ext uri="{FF2B5EF4-FFF2-40B4-BE49-F238E27FC236}">
                <a16:creationId xmlns:a16="http://schemas.microsoft.com/office/drawing/2014/main" id="{FF547889-65E9-6D4E-80CD-AA9C5BF915D2}"/>
              </a:ext>
            </a:extLst>
          </p:cNvPr>
          <p:cNvSpPr>
            <a:spLocks noChangeShapeType="1"/>
          </p:cNvSpPr>
          <p:nvPr/>
        </p:nvSpPr>
        <p:spPr bwMode="auto">
          <a:xfrm flipH="1">
            <a:off x="3124200" y="4419600"/>
            <a:ext cx="4114800" cy="0"/>
          </a:xfrm>
          <a:prstGeom prst="line">
            <a:avLst/>
          </a:prstGeom>
          <a:noFill/>
          <a:ln w="12700">
            <a:solidFill>
              <a:schemeClr val="tx1"/>
            </a:solidFill>
            <a:prstDash val="dash"/>
            <a:round/>
            <a:headEn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43027" name="Line 19">
            <a:extLst>
              <a:ext uri="{FF2B5EF4-FFF2-40B4-BE49-F238E27FC236}">
                <a16:creationId xmlns:a16="http://schemas.microsoft.com/office/drawing/2014/main" id="{D30F67B3-9B4B-254D-B0E8-1A9E494C61F2}"/>
              </a:ext>
            </a:extLst>
          </p:cNvPr>
          <p:cNvSpPr>
            <a:spLocks noChangeShapeType="1"/>
          </p:cNvSpPr>
          <p:nvPr/>
        </p:nvSpPr>
        <p:spPr bwMode="auto">
          <a:xfrm flipH="1">
            <a:off x="5181600" y="4953000"/>
            <a:ext cx="2667000" cy="0"/>
          </a:xfrm>
          <a:prstGeom prst="line">
            <a:avLst/>
          </a:prstGeom>
          <a:noFill/>
          <a:ln w="12700">
            <a:solidFill>
              <a:schemeClr val="tx1"/>
            </a:solidFill>
            <a:prstDash val="dash"/>
            <a:round/>
            <a:headEn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43028" name="Line 20">
            <a:extLst>
              <a:ext uri="{FF2B5EF4-FFF2-40B4-BE49-F238E27FC236}">
                <a16:creationId xmlns:a16="http://schemas.microsoft.com/office/drawing/2014/main" id="{F61F64CF-FF80-624D-B6D5-BDF3B303DDAD}"/>
              </a:ext>
            </a:extLst>
          </p:cNvPr>
          <p:cNvSpPr>
            <a:spLocks noChangeShapeType="1"/>
          </p:cNvSpPr>
          <p:nvPr/>
        </p:nvSpPr>
        <p:spPr bwMode="auto">
          <a:xfrm flipH="1">
            <a:off x="1143000" y="5410200"/>
            <a:ext cx="3886200" cy="0"/>
          </a:xfrm>
          <a:prstGeom prst="line">
            <a:avLst/>
          </a:prstGeom>
          <a:noFill/>
          <a:ln w="12700">
            <a:solidFill>
              <a:schemeClr val="tx1"/>
            </a:solidFill>
            <a:prstDash val="dash"/>
            <a:round/>
            <a:headEn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43029" name="Line 21">
            <a:extLst>
              <a:ext uri="{FF2B5EF4-FFF2-40B4-BE49-F238E27FC236}">
                <a16:creationId xmlns:a16="http://schemas.microsoft.com/office/drawing/2014/main" id="{565D8C1D-6A31-D74B-89B6-C36F3EB5AD45}"/>
              </a:ext>
            </a:extLst>
          </p:cNvPr>
          <p:cNvSpPr>
            <a:spLocks noChangeShapeType="1"/>
          </p:cNvSpPr>
          <p:nvPr/>
        </p:nvSpPr>
        <p:spPr bwMode="auto">
          <a:xfrm flipH="1">
            <a:off x="1143000" y="4419600"/>
            <a:ext cx="1371600" cy="990600"/>
          </a:xfrm>
          <a:prstGeom prst="line">
            <a:avLst/>
          </a:prstGeom>
          <a:noFill/>
          <a:ln w="12700">
            <a:solidFill>
              <a:schemeClr val="tx1"/>
            </a:solidFill>
            <a:prstDash val="dash"/>
            <a:round/>
            <a:headEn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43030" name="Line 22">
            <a:extLst>
              <a:ext uri="{FF2B5EF4-FFF2-40B4-BE49-F238E27FC236}">
                <a16:creationId xmlns:a16="http://schemas.microsoft.com/office/drawing/2014/main" id="{193EFD8E-DAD9-034A-BCA6-AAB257BB9615}"/>
              </a:ext>
            </a:extLst>
          </p:cNvPr>
          <p:cNvSpPr>
            <a:spLocks noChangeShapeType="1"/>
          </p:cNvSpPr>
          <p:nvPr/>
        </p:nvSpPr>
        <p:spPr bwMode="auto">
          <a:xfrm>
            <a:off x="2514600" y="4419600"/>
            <a:ext cx="45720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3031" name="Line 24">
            <a:extLst>
              <a:ext uri="{FF2B5EF4-FFF2-40B4-BE49-F238E27FC236}">
                <a16:creationId xmlns:a16="http://schemas.microsoft.com/office/drawing/2014/main" id="{5E5D5406-36EA-384A-AA44-094A3A0A7669}"/>
              </a:ext>
            </a:extLst>
          </p:cNvPr>
          <p:cNvSpPr>
            <a:spLocks noChangeShapeType="1"/>
          </p:cNvSpPr>
          <p:nvPr/>
        </p:nvSpPr>
        <p:spPr bwMode="auto">
          <a:xfrm>
            <a:off x="3048000" y="4495800"/>
            <a:ext cx="0" cy="12192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3032" name="Line 25">
            <a:extLst>
              <a:ext uri="{FF2B5EF4-FFF2-40B4-BE49-F238E27FC236}">
                <a16:creationId xmlns:a16="http://schemas.microsoft.com/office/drawing/2014/main" id="{321EBFE6-67C3-624E-95BC-E2F3DD4F4ED5}"/>
              </a:ext>
            </a:extLst>
          </p:cNvPr>
          <p:cNvSpPr>
            <a:spLocks noChangeShapeType="1"/>
          </p:cNvSpPr>
          <p:nvPr/>
        </p:nvSpPr>
        <p:spPr bwMode="auto">
          <a:xfrm>
            <a:off x="3048000" y="1905000"/>
            <a:ext cx="0" cy="12954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3033" name="Text Box 26">
            <a:extLst>
              <a:ext uri="{FF2B5EF4-FFF2-40B4-BE49-F238E27FC236}">
                <a16:creationId xmlns:a16="http://schemas.microsoft.com/office/drawing/2014/main" id="{885CFC50-7303-474C-AB96-BD82416B4E4C}"/>
              </a:ext>
            </a:extLst>
          </p:cNvPr>
          <p:cNvSpPr txBox="1">
            <a:spLocks noChangeArrowheads="1"/>
          </p:cNvSpPr>
          <p:nvPr/>
        </p:nvSpPr>
        <p:spPr bwMode="auto">
          <a:xfrm>
            <a:off x="4953000" y="5486400"/>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b="1"/>
              <a:t>X</a:t>
            </a:r>
          </a:p>
        </p:txBody>
      </p:sp>
      <p:sp>
        <p:nvSpPr>
          <p:cNvPr id="43034" name="Line 27">
            <a:extLst>
              <a:ext uri="{FF2B5EF4-FFF2-40B4-BE49-F238E27FC236}">
                <a16:creationId xmlns:a16="http://schemas.microsoft.com/office/drawing/2014/main" id="{AD4C4B9F-ACAF-5842-B07A-85D12307D4A2}"/>
              </a:ext>
            </a:extLst>
          </p:cNvPr>
          <p:cNvSpPr>
            <a:spLocks noChangeShapeType="1"/>
          </p:cNvSpPr>
          <p:nvPr/>
        </p:nvSpPr>
        <p:spPr bwMode="auto">
          <a:xfrm>
            <a:off x="7315200" y="1905000"/>
            <a:ext cx="0" cy="14478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3035" name="Line 28">
            <a:extLst>
              <a:ext uri="{FF2B5EF4-FFF2-40B4-BE49-F238E27FC236}">
                <a16:creationId xmlns:a16="http://schemas.microsoft.com/office/drawing/2014/main" id="{A2719622-2074-8F45-A4E9-A802BC9D7D84}"/>
              </a:ext>
            </a:extLst>
          </p:cNvPr>
          <p:cNvSpPr>
            <a:spLocks noChangeShapeType="1"/>
          </p:cNvSpPr>
          <p:nvPr/>
        </p:nvSpPr>
        <p:spPr bwMode="auto">
          <a:xfrm>
            <a:off x="7315200" y="4800600"/>
            <a:ext cx="0" cy="9906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3036" name="Line 29">
            <a:extLst>
              <a:ext uri="{FF2B5EF4-FFF2-40B4-BE49-F238E27FC236}">
                <a16:creationId xmlns:a16="http://schemas.microsoft.com/office/drawing/2014/main" id="{2B5EADEA-846C-FD4F-85E2-63C95A027813}"/>
              </a:ext>
            </a:extLst>
          </p:cNvPr>
          <p:cNvSpPr>
            <a:spLocks noChangeShapeType="1"/>
          </p:cNvSpPr>
          <p:nvPr/>
        </p:nvSpPr>
        <p:spPr bwMode="auto">
          <a:xfrm flipH="1">
            <a:off x="7315200" y="5029200"/>
            <a:ext cx="609600" cy="5334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3037" name="Line 30">
            <a:extLst>
              <a:ext uri="{FF2B5EF4-FFF2-40B4-BE49-F238E27FC236}">
                <a16:creationId xmlns:a16="http://schemas.microsoft.com/office/drawing/2014/main" id="{90A43C9A-BC73-4F4D-A84E-0FAB21D300B1}"/>
              </a:ext>
            </a:extLst>
          </p:cNvPr>
          <p:cNvSpPr>
            <a:spLocks noChangeShapeType="1"/>
          </p:cNvSpPr>
          <p:nvPr/>
        </p:nvSpPr>
        <p:spPr bwMode="auto">
          <a:xfrm>
            <a:off x="7315200" y="2590800"/>
            <a:ext cx="609600" cy="4572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3038" name="Text Box 31">
            <a:extLst>
              <a:ext uri="{FF2B5EF4-FFF2-40B4-BE49-F238E27FC236}">
                <a16:creationId xmlns:a16="http://schemas.microsoft.com/office/drawing/2014/main" id="{6F716226-D30E-DA4E-AF87-E4316AE456E8}"/>
              </a:ext>
            </a:extLst>
          </p:cNvPr>
          <p:cNvSpPr txBox="1">
            <a:spLocks noChangeArrowheads="1"/>
          </p:cNvSpPr>
          <p:nvPr/>
        </p:nvSpPr>
        <p:spPr bwMode="auto">
          <a:xfrm>
            <a:off x="381000" y="15240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u="sng"/>
              <a:t>Obj1 : C1</a:t>
            </a:r>
          </a:p>
        </p:txBody>
      </p:sp>
      <p:sp>
        <p:nvSpPr>
          <p:cNvPr id="43039" name="Text Box 32">
            <a:extLst>
              <a:ext uri="{FF2B5EF4-FFF2-40B4-BE49-F238E27FC236}">
                <a16:creationId xmlns:a16="http://schemas.microsoft.com/office/drawing/2014/main" id="{6FD25914-6B2A-FB48-A56B-B5DE66D60C31}"/>
              </a:ext>
            </a:extLst>
          </p:cNvPr>
          <p:cNvSpPr txBox="1">
            <a:spLocks noChangeArrowheads="1"/>
          </p:cNvSpPr>
          <p:nvPr/>
        </p:nvSpPr>
        <p:spPr bwMode="auto">
          <a:xfrm>
            <a:off x="2362200" y="15240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u="sng"/>
              <a:t>Obj2 : C2</a:t>
            </a:r>
          </a:p>
        </p:txBody>
      </p:sp>
      <p:sp>
        <p:nvSpPr>
          <p:cNvPr id="43040" name="Text Box 33">
            <a:extLst>
              <a:ext uri="{FF2B5EF4-FFF2-40B4-BE49-F238E27FC236}">
                <a16:creationId xmlns:a16="http://schemas.microsoft.com/office/drawing/2014/main" id="{6CA2CEFF-2A9B-F242-B71B-DC85D5A58590}"/>
              </a:ext>
            </a:extLst>
          </p:cNvPr>
          <p:cNvSpPr txBox="1">
            <a:spLocks noChangeArrowheads="1"/>
          </p:cNvSpPr>
          <p:nvPr/>
        </p:nvSpPr>
        <p:spPr bwMode="auto">
          <a:xfrm>
            <a:off x="4419600" y="24384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u="sng"/>
              <a:t>Obj3 : C3</a:t>
            </a:r>
          </a:p>
        </p:txBody>
      </p:sp>
      <p:sp>
        <p:nvSpPr>
          <p:cNvPr id="43041" name="Text Box 34">
            <a:extLst>
              <a:ext uri="{FF2B5EF4-FFF2-40B4-BE49-F238E27FC236}">
                <a16:creationId xmlns:a16="http://schemas.microsoft.com/office/drawing/2014/main" id="{31C96149-08A3-7C4B-9CF2-60E7BB87E26C}"/>
              </a:ext>
            </a:extLst>
          </p:cNvPr>
          <p:cNvSpPr txBox="1">
            <a:spLocks noChangeArrowheads="1"/>
          </p:cNvSpPr>
          <p:nvPr/>
        </p:nvSpPr>
        <p:spPr bwMode="auto">
          <a:xfrm>
            <a:off x="6705600" y="15240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u="sng"/>
              <a:t>Obj4 : C4</a:t>
            </a:r>
          </a:p>
        </p:txBody>
      </p:sp>
      <p:sp>
        <p:nvSpPr>
          <p:cNvPr id="43042" name="Text Box 35">
            <a:extLst>
              <a:ext uri="{FF2B5EF4-FFF2-40B4-BE49-F238E27FC236}">
                <a16:creationId xmlns:a16="http://schemas.microsoft.com/office/drawing/2014/main" id="{839768E1-89BD-3842-8825-0D701B181B75}"/>
              </a:ext>
            </a:extLst>
          </p:cNvPr>
          <p:cNvSpPr txBox="1">
            <a:spLocks noChangeArrowheads="1"/>
          </p:cNvSpPr>
          <p:nvPr/>
        </p:nvSpPr>
        <p:spPr bwMode="auto">
          <a:xfrm>
            <a:off x="1219200" y="2209800"/>
            <a:ext cx="1828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[x &gt; 0] Op1(x)</a:t>
            </a:r>
          </a:p>
        </p:txBody>
      </p:sp>
      <p:sp>
        <p:nvSpPr>
          <p:cNvPr id="43043" name="Text Box 36">
            <a:extLst>
              <a:ext uri="{FF2B5EF4-FFF2-40B4-BE49-F238E27FC236}">
                <a16:creationId xmlns:a16="http://schemas.microsoft.com/office/drawing/2014/main" id="{E2776933-1CD5-3846-8F6F-AAC5194FEA4E}"/>
              </a:ext>
            </a:extLst>
          </p:cNvPr>
          <p:cNvSpPr txBox="1">
            <a:spLocks noChangeArrowheads="1"/>
          </p:cNvSpPr>
          <p:nvPr/>
        </p:nvSpPr>
        <p:spPr bwMode="auto">
          <a:xfrm>
            <a:off x="1600200" y="2895600"/>
            <a:ext cx="1905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[x &lt;= 0] Op1(x)</a:t>
            </a:r>
          </a:p>
        </p:txBody>
      </p:sp>
      <p:sp>
        <p:nvSpPr>
          <p:cNvPr id="43044" name="Text Box 37">
            <a:extLst>
              <a:ext uri="{FF2B5EF4-FFF2-40B4-BE49-F238E27FC236}">
                <a16:creationId xmlns:a16="http://schemas.microsoft.com/office/drawing/2014/main" id="{DAFD61A4-33D7-D048-BDE2-D10D79575B40}"/>
              </a:ext>
            </a:extLst>
          </p:cNvPr>
          <p:cNvSpPr txBox="1">
            <a:spLocks noChangeArrowheads="1"/>
          </p:cNvSpPr>
          <p:nvPr/>
        </p:nvSpPr>
        <p:spPr bwMode="auto">
          <a:xfrm>
            <a:off x="3276600" y="304800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[for each y] Op2(y)</a:t>
            </a:r>
          </a:p>
        </p:txBody>
      </p:sp>
      <p:sp>
        <p:nvSpPr>
          <p:cNvPr id="43045" name="Text Box 38">
            <a:extLst>
              <a:ext uri="{FF2B5EF4-FFF2-40B4-BE49-F238E27FC236}">
                <a16:creationId xmlns:a16="http://schemas.microsoft.com/office/drawing/2014/main" id="{6C6A8528-1EBC-0740-AF97-B3288C795E38}"/>
              </a:ext>
            </a:extLst>
          </p:cNvPr>
          <p:cNvSpPr txBox="1">
            <a:spLocks noChangeArrowheads="1"/>
          </p:cNvSpPr>
          <p:nvPr/>
        </p:nvSpPr>
        <p:spPr bwMode="auto">
          <a:xfrm>
            <a:off x="5943600" y="2743200"/>
            <a:ext cx="152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[y &gt;= 0] Op3(y)</a:t>
            </a:r>
          </a:p>
        </p:txBody>
      </p:sp>
      <p:sp>
        <p:nvSpPr>
          <p:cNvPr id="43046" name="Text Box 39">
            <a:extLst>
              <a:ext uri="{FF2B5EF4-FFF2-40B4-BE49-F238E27FC236}">
                <a16:creationId xmlns:a16="http://schemas.microsoft.com/office/drawing/2014/main" id="{AEC61F37-F5D6-094B-A8FF-860891FEC718}"/>
              </a:ext>
            </a:extLst>
          </p:cNvPr>
          <p:cNvSpPr txBox="1">
            <a:spLocks noChangeArrowheads="1"/>
          </p:cNvSpPr>
          <p:nvPr/>
        </p:nvSpPr>
        <p:spPr bwMode="auto">
          <a:xfrm>
            <a:off x="3352800" y="4038600"/>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return</a:t>
            </a:r>
          </a:p>
        </p:txBody>
      </p:sp>
      <p:sp>
        <p:nvSpPr>
          <p:cNvPr id="43047" name="Text Box 40">
            <a:extLst>
              <a:ext uri="{FF2B5EF4-FFF2-40B4-BE49-F238E27FC236}">
                <a16:creationId xmlns:a16="http://schemas.microsoft.com/office/drawing/2014/main" id="{0E285D55-99EC-7E48-9D80-24FD37FF24DC}"/>
              </a:ext>
            </a:extLst>
          </p:cNvPr>
          <p:cNvSpPr txBox="1">
            <a:spLocks noChangeArrowheads="1"/>
          </p:cNvSpPr>
          <p:nvPr/>
        </p:nvSpPr>
        <p:spPr bwMode="auto">
          <a:xfrm>
            <a:off x="5410200" y="4648200"/>
            <a:ext cx="144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return</a:t>
            </a:r>
          </a:p>
        </p:txBody>
      </p:sp>
      <p:sp>
        <p:nvSpPr>
          <p:cNvPr id="43048" name="Text Box 41">
            <a:extLst>
              <a:ext uri="{FF2B5EF4-FFF2-40B4-BE49-F238E27FC236}">
                <a16:creationId xmlns:a16="http://schemas.microsoft.com/office/drawing/2014/main" id="{138989EB-D7C7-0647-A5BD-E181F61FB47C}"/>
              </a:ext>
            </a:extLst>
          </p:cNvPr>
          <p:cNvSpPr txBox="1">
            <a:spLocks noChangeArrowheads="1"/>
          </p:cNvSpPr>
          <p:nvPr/>
        </p:nvSpPr>
        <p:spPr bwMode="auto">
          <a:xfrm>
            <a:off x="1752600" y="5029200"/>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return</a:t>
            </a:r>
          </a:p>
        </p:txBody>
      </p:sp>
      <p:sp>
        <p:nvSpPr>
          <p:cNvPr id="43049" name="Text Box 42">
            <a:extLst>
              <a:ext uri="{FF2B5EF4-FFF2-40B4-BE49-F238E27FC236}">
                <a16:creationId xmlns:a16="http://schemas.microsoft.com/office/drawing/2014/main" id="{47E23088-9351-0C43-B854-5EB1D318AFCD}"/>
              </a:ext>
            </a:extLst>
          </p:cNvPr>
          <p:cNvSpPr txBox="1">
            <a:spLocks noChangeArrowheads="1"/>
          </p:cNvSpPr>
          <p:nvPr/>
        </p:nvSpPr>
        <p:spPr bwMode="auto">
          <a:xfrm rot="-2184450">
            <a:off x="1219200" y="4419600"/>
            <a:ext cx="1066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return</a:t>
            </a:r>
          </a:p>
        </p:txBody>
      </p:sp>
      <p:sp>
        <p:nvSpPr>
          <p:cNvPr id="43050" name="Text Box 43">
            <a:extLst>
              <a:ext uri="{FF2B5EF4-FFF2-40B4-BE49-F238E27FC236}">
                <a16:creationId xmlns:a16="http://schemas.microsoft.com/office/drawing/2014/main" id="{C986E944-8801-F846-A96D-B7A6081179CB}"/>
              </a:ext>
            </a:extLst>
          </p:cNvPr>
          <p:cNvSpPr txBox="1">
            <a:spLocks noChangeArrowheads="1"/>
          </p:cNvSpPr>
          <p:nvPr/>
        </p:nvSpPr>
        <p:spPr bwMode="auto">
          <a:xfrm>
            <a:off x="0" y="2286000"/>
            <a:ext cx="838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[t = 0]</a:t>
            </a:r>
          </a:p>
        </p:txBody>
      </p:sp>
      <p:sp>
        <p:nvSpPr>
          <p:cNvPr id="43051" name="Text Box 44">
            <a:extLst>
              <a:ext uri="{FF2B5EF4-FFF2-40B4-BE49-F238E27FC236}">
                <a16:creationId xmlns:a16="http://schemas.microsoft.com/office/drawing/2014/main" id="{D2E1DE32-AD15-FD49-8257-BEEBC7CEDAEE}"/>
              </a:ext>
            </a:extLst>
          </p:cNvPr>
          <p:cNvSpPr txBox="1">
            <a:spLocks noChangeArrowheads="1"/>
          </p:cNvSpPr>
          <p:nvPr/>
        </p:nvSpPr>
        <p:spPr bwMode="auto">
          <a:xfrm>
            <a:off x="0" y="5257800"/>
            <a:ext cx="914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[t &lt;= 30]</a:t>
            </a:r>
          </a:p>
        </p:txBody>
      </p:sp>
      <p:sp>
        <p:nvSpPr>
          <p:cNvPr id="43052" name="Rectangle 45">
            <a:extLst>
              <a:ext uri="{FF2B5EF4-FFF2-40B4-BE49-F238E27FC236}">
                <a16:creationId xmlns:a16="http://schemas.microsoft.com/office/drawing/2014/main" id="{2929B42F-E036-F745-828E-D02CAAC57558}"/>
              </a:ext>
            </a:extLst>
          </p:cNvPr>
          <p:cNvSpPr>
            <a:spLocks noChangeArrowheads="1"/>
          </p:cNvSpPr>
          <p:nvPr/>
        </p:nvSpPr>
        <p:spPr bwMode="auto">
          <a:xfrm>
            <a:off x="2971800" y="5715000"/>
            <a:ext cx="152400" cy="7620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3053" name="Rectangle 46">
            <a:extLst>
              <a:ext uri="{FF2B5EF4-FFF2-40B4-BE49-F238E27FC236}">
                <a16:creationId xmlns:a16="http://schemas.microsoft.com/office/drawing/2014/main" id="{4ED7E969-C26F-6144-B38E-5A63F9F779A4}"/>
              </a:ext>
            </a:extLst>
          </p:cNvPr>
          <p:cNvSpPr>
            <a:spLocks noChangeArrowheads="1"/>
          </p:cNvSpPr>
          <p:nvPr/>
        </p:nvSpPr>
        <p:spPr bwMode="auto">
          <a:xfrm>
            <a:off x="7239000" y="5791200"/>
            <a:ext cx="152400" cy="6858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3054" name="Line 47">
            <a:extLst>
              <a:ext uri="{FF2B5EF4-FFF2-40B4-BE49-F238E27FC236}">
                <a16:creationId xmlns:a16="http://schemas.microsoft.com/office/drawing/2014/main" id="{BE507691-C841-B146-B93E-AE387ECBD8C4}"/>
              </a:ext>
            </a:extLst>
          </p:cNvPr>
          <p:cNvSpPr>
            <a:spLocks noChangeShapeType="1"/>
          </p:cNvSpPr>
          <p:nvPr/>
        </p:nvSpPr>
        <p:spPr bwMode="auto">
          <a:xfrm>
            <a:off x="1143000" y="5791200"/>
            <a:ext cx="18288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3055" name="Line 48">
            <a:extLst>
              <a:ext uri="{FF2B5EF4-FFF2-40B4-BE49-F238E27FC236}">
                <a16:creationId xmlns:a16="http://schemas.microsoft.com/office/drawing/2014/main" id="{E31EE2B2-0591-D640-9E99-8BD2C5699087}"/>
              </a:ext>
            </a:extLst>
          </p:cNvPr>
          <p:cNvSpPr>
            <a:spLocks noChangeShapeType="1"/>
          </p:cNvSpPr>
          <p:nvPr/>
        </p:nvSpPr>
        <p:spPr bwMode="auto">
          <a:xfrm>
            <a:off x="1676400" y="6096000"/>
            <a:ext cx="55626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3056" name="Line 49">
            <a:extLst>
              <a:ext uri="{FF2B5EF4-FFF2-40B4-BE49-F238E27FC236}">
                <a16:creationId xmlns:a16="http://schemas.microsoft.com/office/drawing/2014/main" id="{8223D08B-9CFF-614A-8926-9708F15233CD}"/>
              </a:ext>
            </a:extLst>
          </p:cNvPr>
          <p:cNvSpPr>
            <a:spLocks noChangeShapeType="1"/>
          </p:cNvSpPr>
          <p:nvPr/>
        </p:nvSpPr>
        <p:spPr bwMode="auto">
          <a:xfrm>
            <a:off x="1143000" y="5791200"/>
            <a:ext cx="533400" cy="304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3057" name="Text Box 50">
            <a:extLst>
              <a:ext uri="{FF2B5EF4-FFF2-40B4-BE49-F238E27FC236}">
                <a16:creationId xmlns:a16="http://schemas.microsoft.com/office/drawing/2014/main" id="{1B56B735-CD89-0646-BB2A-A49529046A27}"/>
              </a:ext>
            </a:extLst>
          </p:cNvPr>
          <p:cNvSpPr txBox="1">
            <a:spLocks noChangeArrowheads="1"/>
          </p:cNvSpPr>
          <p:nvPr/>
        </p:nvSpPr>
        <p:spPr bwMode="auto">
          <a:xfrm>
            <a:off x="1295400" y="5486400"/>
            <a:ext cx="1371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Op4( )</a:t>
            </a:r>
          </a:p>
        </p:txBody>
      </p:sp>
      <p:sp>
        <p:nvSpPr>
          <p:cNvPr id="43058" name="Text Box 51">
            <a:extLst>
              <a:ext uri="{FF2B5EF4-FFF2-40B4-BE49-F238E27FC236}">
                <a16:creationId xmlns:a16="http://schemas.microsoft.com/office/drawing/2014/main" id="{BF24E5BA-0ADE-7644-ADE8-901AA93957CF}"/>
              </a:ext>
            </a:extLst>
          </p:cNvPr>
          <p:cNvSpPr txBox="1">
            <a:spLocks noChangeArrowheads="1"/>
          </p:cNvSpPr>
          <p:nvPr/>
        </p:nvSpPr>
        <p:spPr bwMode="auto">
          <a:xfrm>
            <a:off x="3429000" y="5715000"/>
            <a:ext cx="144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Op5(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a:extLst>
              <a:ext uri="{FF2B5EF4-FFF2-40B4-BE49-F238E27FC236}">
                <a16:creationId xmlns:a16="http://schemas.microsoft.com/office/drawing/2014/main" id="{F7C480E9-15B9-084F-BCE5-49CE583C2D85}"/>
              </a:ext>
            </a:extLst>
          </p:cNvPr>
          <p:cNvSpPr>
            <a:spLocks noGrp="1" noChangeArrowheads="1"/>
          </p:cNvSpPr>
          <p:nvPr>
            <p:ph type="title"/>
          </p:nvPr>
        </p:nvSpPr>
        <p:spPr/>
        <p:txBody>
          <a:bodyPr/>
          <a:lstStyle/>
          <a:p>
            <a:r>
              <a:rPr lang="en-US" altLang="en-US">
                <a:ea typeface="ＭＳ Ｐゴシック" panose="020B0600070205080204" pitchFamily="34" charset="-128"/>
              </a:rPr>
              <a:t>Concurrent messages / stimuli - semantics</a:t>
            </a:r>
          </a:p>
        </p:txBody>
      </p:sp>
      <p:sp>
        <p:nvSpPr>
          <p:cNvPr id="44036" name="Rectangle 3">
            <a:extLst>
              <a:ext uri="{FF2B5EF4-FFF2-40B4-BE49-F238E27FC236}">
                <a16:creationId xmlns:a16="http://schemas.microsoft.com/office/drawing/2014/main" id="{B29DD7CB-4DC8-1543-9973-66F6763AB8C3}"/>
              </a:ext>
            </a:extLst>
          </p:cNvPr>
          <p:cNvSpPr>
            <a:spLocks noGrp="1" noChangeArrowheads="1"/>
          </p:cNvSpPr>
          <p:nvPr>
            <p:ph type="body" idx="1"/>
          </p:nvPr>
        </p:nvSpPr>
        <p:spPr/>
        <p:txBody>
          <a:bodyPr/>
          <a:lstStyle/>
          <a:p>
            <a:pPr>
              <a:lnSpc>
                <a:spcPct val="90000"/>
              </a:lnSpc>
            </a:pPr>
            <a:r>
              <a:rPr lang="en-US" altLang="en-US" sz="2800">
                <a:ea typeface="ＭＳ Ｐゴシック" panose="020B0600070205080204" pitchFamily="34" charset="-128"/>
              </a:rPr>
              <a:t>an object can send two messages / stimuli to two different objects at the same time</a:t>
            </a:r>
          </a:p>
          <a:p>
            <a:pPr lvl="1">
              <a:lnSpc>
                <a:spcPct val="90000"/>
              </a:lnSpc>
            </a:pPr>
            <a:r>
              <a:rPr lang="en-US" altLang="en-US" sz="2400">
                <a:ea typeface="ＭＳ Ｐゴシック" panose="020B0600070205080204" pitchFamily="34" charset="-128"/>
              </a:rPr>
              <a:t>concurrent execution</a:t>
            </a:r>
          </a:p>
          <a:p>
            <a:pPr lvl="1">
              <a:lnSpc>
                <a:spcPct val="90000"/>
              </a:lnSpc>
            </a:pPr>
            <a:r>
              <a:rPr lang="en-US" altLang="en-US" sz="2400">
                <a:ea typeface="ＭＳ Ｐゴシック" panose="020B0600070205080204" pitchFamily="34" charset="-128"/>
              </a:rPr>
              <a:t>there may be a condition on each of these messages / stimuli but they </a:t>
            </a:r>
            <a:r>
              <a:rPr lang="en-US" altLang="en-US" sz="2400" u="sng">
                <a:ea typeface="ＭＳ Ｐゴシック" panose="020B0600070205080204" pitchFamily="34" charset="-128"/>
              </a:rPr>
              <a:t>can be</a:t>
            </a:r>
            <a:r>
              <a:rPr lang="en-US" altLang="en-US" sz="2400">
                <a:ea typeface="ＭＳ Ｐゴシック" panose="020B0600070205080204" pitchFamily="34" charset="-128"/>
              </a:rPr>
              <a:t> totally different</a:t>
            </a:r>
          </a:p>
          <a:p>
            <a:pPr lvl="1">
              <a:lnSpc>
                <a:spcPct val="90000"/>
              </a:lnSpc>
            </a:pPr>
            <a:r>
              <a:rPr lang="en-US" altLang="en-US" sz="2400">
                <a:ea typeface="ＭＳ Ｐゴシック" panose="020B0600070205080204" pitchFamily="34" charset="-128"/>
              </a:rPr>
              <a:t>the tail end of these two messages / stimuli coincide at the originating object</a:t>
            </a:r>
          </a:p>
          <a:p>
            <a:pPr lvl="1">
              <a:lnSpc>
                <a:spcPct val="90000"/>
              </a:lnSpc>
            </a:pPr>
            <a:r>
              <a:rPr lang="en-US" altLang="en-US" sz="2400">
                <a:ea typeface="ＭＳ Ｐゴシック" panose="020B0600070205080204" pitchFamily="34" charset="-128"/>
              </a:rPr>
              <a:t>the arrow heads may physically be on different horizontal levels but logically they are at the same time line (horizontal level)</a:t>
            </a:r>
          </a:p>
          <a:p>
            <a:pPr lvl="1">
              <a:lnSpc>
                <a:spcPct val="90000"/>
              </a:lnSpc>
            </a:pPr>
            <a:r>
              <a:rPr lang="en-US" altLang="en-US" sz="2400">
                <a:ea typeface="ＭＳ Ｐゴシック" panose="020B0600070205080204" pitchFamily="34" charset="-128"/>
              </a:rPr>
              <a:t>see </a:t>
            </a:r>
            <a:r>
              <a:rPr lang="ja-JP" altLang="en-US" sz="2400">
                <a:ea typeface="ＭＳ Ｐゴシック" panose="020B0600070205080204" pitchFamily="34" charset="-128"/>
              </a:rPr>
              <a:t>“</a:t>
            </a:r>
            <a:r>
              <a:rPr lang="en-US" altLang="ja-JP" sz="2400">
                <a:ea typeface="ＭＳ Ｐゴシック" panose="020B0600070205080204" pitchFamily="34" charset="-128"/>
              </a:rPr>
              <a:t>Op4() and Op5()</a:t>
            </a:r>
            <a:r>
              <a:rPr lang="ja-JP" altLang="en-US" sz="2400">
                <a:ea typeface="ＭＳ Ｐゴシック" panose="020B0600070205080204" pitchFamily="34" charset="-128"/>
              </a:rPr>
              <a:t>”</a:t>
            </a:r>
            <a:r>
              <a:rPr lang="en-US" altLang="ja-JP" sz="2400">
                <a:ea typeface="ＭＳ Ｐゴシック" panose="020B0600070205080204" pitchFamily="34" charset="-128"/>
              </a:rPr>
              <a:t> in the diagram</a:t>
            </a:r>
            <a:endParaRPr lang="en-US" altLang="en-US" sz="2400">
              <a:ea typeface="ＭＳ Ｐゴシック" panose="020B0600070205080204" pitchFamily="34"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2">
            <a:extLst>
              <a:ext uri="{FF2B5EF4-FFF2-40B4-BE49-F238E27FC236}">
                <a16:creationId xmlns:a16="http://schemas.microsoft.com/office/drawing/2014/main" id="{E316C6F4-426F-1E44-A7BD-4DED5E8654B2}"/>
              </a:ext>
            </a:extLst>
          </p:cNvPr>
          <p:cNvSpPr>
            <a:spLocks noGrp="1" noChangeArrowheads="1"/>
          </p:cNvSpPr>
          <p:nvPr>
            <p:ph type="title"/>
          </p:nvPr>
        </p:nvSpPr>
        <p:spPr>
          <a:xfrm>
            <a:off x="609600" y="304800"/>
            <a:ext cx="7772400" cy="609600"/>
          </a:xfrm>
        </p:spPr>
        <p:txBody>
          <a:bodyPr/>
          <a:lstStyle/>
          <a:p>
            <a:r>
              <a:rPr lang="en-US" altLang="en-US" sz="3200">
                <a:ea typeface="ＭＳ Ｐゴシック" panose="020B0600070205080204" pitchFamily="34" charset="-128"/>
              </a:rPr>
              <a:t>Time-based messages / stimuli- semantics</a:t>
            </a:r>
          </a:p>
        </p:txBody>
      </p:sp>
      <p:sp>
        <p:nvSpPr>
          <p:cNvPr id="53251" name="Rectangle 3">
            <a:extLst>
              <a:ext uri="{FF2B5EF4-FFF2-40B4-BE49-F238E27FC236}">
                <a16:creationId xmlns:a16="http://schemas.microsoft.com/office/drawing/2014/main" id="{A104D1CB-B296-2346-BE35-CBE077B5011E}"/>
              </a:ext>
            </a:extLst>
          </p:cNvPr>
          <p:cNvSpPr>
            <a:spLocks noGrp="1" noChangeArrowheads="1"/>
          </p:cNvSpPr>
          <p:nvPr>
            <p:ph type="body" idx="1"/>
          </p:nvPr>
        </p:nvSpPr>
        <p:spPr>
          <a:xfrm>
            <a:off x="685800" y="1143000"/>
            <a:ext cx="7772400" cy="5257800"/>
          </a:xfrm>
        </p:spPr>
        <p:txBody>
          <a:bodyPr/>
          <a:lstStyle/>
          <a:p>
            <a:pPr>
              <a:lnSpc>
                <a:spcPct val="90000"/>
              </a:lnSpc>
            </a:pPr>
            <a:r>
              <a:rPr lang="en-US" altLang="en-US" sz="2800">
                <a:ea typeface="ＭＳ Ｐゴシック" panose="020B0600070205080204" pitchFamily="34" charset="-128"/>
              </a:rPr>
              <a:t>a message can be split into two, leading to two destination objects with mutually exclusive conditions</a:t>
            </a:r>
          </a:p>
          <a:p>
            <a:pPr lvl="1">
              <a:lnSpc>
                <a:spcPct val="90000"/>
              </a:lnSpc>
            </a:pPr>
            <a:r>
              <a:rPr lang="en-US" altLang="en-US" sz="2400">
                <a:ea typeface="ＭＳ Ｐゴシック" panose="020B0600070205080204" pitchFamily="34" charset="-128"/>
              </a:rPr>
              <a:t>see </a:t>
            </a:r>
            <a:r>
              <a:rPr lang="ja-JP" altLang="en-US" sz="2400">
                <a:ea typeface="ＭＳ Ｐゴシック" panose="020B0600070205080204" pitchFamily="34" charset="-128"/>
              </a:rPr>
              <a:t>“</a:t>
            </a:r>
            <a:r>
              <a:rPr lang="en-US" altLang="ja-JP" sz="2400">
                <a:ea typeface="ＭＳ Ｐゴシック" panose="020B0600070205080204" pitchFamily="34" charset="-128"/>
              </a:rPr>
              <a:t>Op1(x)</a:t>
            </a:r>
            <a:r>
              <a:rPr lang="ja-JP" altLang="en-US" sz="2400">
                <a:ea typeface="ＭＳ Ｐゴシック" panose="020B0600070205080204" pitchFamily="34" charset="-128"/>
              </a:rPr>
              <a:t>”</a:t>
            </a:r>
            <a:r>
              <a:rPr lang="en-US" altLang="ja-JP" sz="2400">
                <a:ea typeface="ＭＳ Ｐゴシック" panose="020B0600070205080204" pitchFamily="34" charset="-128"/>
              </a:rPr>
              <a:t> in the diagram</a:t>
            </a:r>
          </a:p>
          <a:p>
            <a:pPr>
              <a:lnSpc>
                <a:spcPct val="90000"/>
              </a:lnSpc>
            </a:pPr>
            <a:r>
              <a:rPr lang="en-US" altLang="en-US" sz="2800">
                <a:ea typeface="ＭＳ Ｐゴシック" panose="020B0600070205080204" pitchFamily="34" charset="-128"/>
              </a:rPr>
              <a:t>a lifeline can be split into a side track for a specific duration to indicate mutually exclusive situations</a:t>
            </a:r>
          </a:p>
          <a:p>
            <a:pPr lvl="1">
              <a:lnSpc>
                <a:spcPct val="90000"/>
              </a:lnSpc>
            </a:pPr>
            <a:r>
              <a:rPr lang="en-US" altLang="en-US" sz="2400">
                <a:ea typeface="ＭＳ Ｐゴシック" panose="020B0600070205080204" pitchFamily="34" charset="-128"/>
              </a:rPr>
              <a:t>see </a:t>
            </a:r>
            <a:r>
              <a:rPr lang="ja-JP" altLang="en-US" sz="2400">
                <a:ea typeface="ＭＳ Ｐゴシック" panose="020B0600070205080204" pitchFamily="34" charset="-128"/>
              </a:rPr>
              <a:t>“</a:t>
            </a:r>
            <a:r>
              <a:rPr lang="en-US" altLang="ja-JP" sz="2400">
                <a:ea typeface="ＭＳ Ｐゴシック" panose="020B0600070205080204" pitchFamily="34" charset="-128"/>
              </a:rPr>
              <a:t>Obj4</a:t>
            </a:r>
            <a:r>
              <a:rPr lang="ja-JP" altLang="en-US" sz="2400">
                <a:ea typeface="ＭＳ Ｐゴシック" panose="020B0600070205080204" pitchFamily="34" charset="-128"/>
              </a:rPr>
              <a:t>”</a:t>
            </a:r>
            <a:r>
              <a:rPr lang="en-US" altLang="ja-JP" sz="2400">
                <a:ea typeface="ＭＳ Ｐゴシック" panose="020B0600070205080204" pitchFamily="34" charset="-128"/>
              </a:rPr>
              <a:t> in the diagram</a:t>
            </a:r>
          </a:p>
          <a:p>
            <a:pPr>
              <a:lnSpc>
                <a:spcPct val="90000"/>
              </a:lnSpc>
            </a:pPr>
            <a:r>
              <a:rPr lang="en-US" altLang="en-US" sz="2800">
                <a:ea typeface="ＭＳ Ｐゴシック" panose="020B0600070205080204" pitchFamily="34" charset="-128"/>
              </a:rPr>
              <a:t>iterations can be specified using a condition at the beginning of a message / stimulus</a:t>
            </a:r>
          </a:p>
          <a:p>
            <a:pPr lvl="1">
              <a:lnSpc>
                <a:spcPct val="90000"/>
              </a:lnSpc>
            </a:pPr>
            <a:r>
              <a:rPr lang="en-US" altLang="en-US" sz="2400">
                <a:ea typeface="ＭＳ Ｐゴシック" panose="020B0600070205080204" pitchFamily="34" charset="-128"/>
              </a:rPr>
              <a:t>see </a:t>
            </a:r>
            <a:r>
              <a:rPr lang="ja-JP" altLang="en-US" sz="2400">
                <a:ea typeface="ＭＳ Ｐゴシック" panose="020B0600070205080204" pitchFamily="34" charset="-128"/>
              </a:rPr>
              <a:t>“</a:t>
            </a:r>
            <a:r>
              <a:rPr lang="en-US" altLang="ja-JP" sz="2400">
                <a:ea typeface="ＭＳ Ｐゴシック" panose="020B0600070205080204" pitchFamily="34" charset="-128"/>
              </a:rPr>
              <a:t>Op2(y)</a:t>
            </a:r>
            <a:r>
              <a:rPr lang="ja-JP" altLang="en-US" sz="2400">
                <a:ea typeface="ＭＳ Ｐゴシック" panose="020B0600070205080204" pitchFamily="34" charset="-128"/>
              </a:rPr>
              <a:t>”</a:t>
            </a:r>
            <a:r>
              <a:rPr lang="en-US" altLang="ja-JP" sz="2400">
                <a:ea typeface="ＭＳ Ｐゴシック" panose="020B0600070205080204" pitchFamily="34" charset="-128"/>
              </a:rPr>
              <a:t> in the diagram</a:t>
            </a:r>
          </a:p>
          <a:p>
            <a:pPr>
              <a:lnSpc>
                <a:spcPct val="90000"/>
              </a:lnSpc>
            </a:pPr>
            <a:r>
              <a:rPr lang="en-US" altLang="en-US" sz="2800">
                <a:ea typeface="ＭＳ Ｐゴシック" panose="020B0600070205080204" pitchFamily="34" charset="-128"/>
              </a:rPr>
              <a:t>timing constraints can be added onto the messages / stimuli or on the vertical time axis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anim calcmode="lin" valueType="num">
                                      <p:cBhvr additive="base">
                                        <p:cTn id="11" dur="500" fill="hold"/>
                                        <p:tgtEl>
                                          <p:spTgt spid="5325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32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 calcmode="lin" valueType="num">
                                      <p:cBhvr additive="base">
                                        <p:cTn id="17" dur="500" fill="hold"/>
                                        <p:tgtEl>
                                          <p:spTgt spid="5325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325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53251">
                                            <p:txEl>
                                              <p:pRg st="3" end="3"/>
                                            </p:txEl>
                                          </p:spTgt>
                                        </p:tgtEl>
                                        <p:attrNameLst>
                                          <p:attrName>style.visibility</p:attrName>
                                        </p:attrNameLst>
                                      </p:cBhvr>
                                      <p:to>
                                        <p:strVal val="visible"/>
                                      </p:to>
                                    </p:set>
                                    <p:anim calcmode="lin" valueType="num">
                                      <p:cBhvr additive="base">
                                        <p:cTn id="21" dur="500" fill="hold"/>
                                        <p:tgtEl>
                                          <p:spTgt spid="5325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32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53251">
                                            <p:txEl>
                                              <p:pRg st="4" end="4"/>
                                            </p:txEl>
                                          </p:spTgt>
                                        </p:tgtEl>
                                        <p:attrNameLst>
                                          <p:attrName>style.visibility</p:attrName>
                                        </p:attrNameLst>
                                      </p:cBhvr>
                                      <p:to>
                                        <p:strVal val="visible"/>
                                      </p:to>
                                    </p:set>
                                    <p:anim calcmode="lin" valueType="num">
                                      <p:cBhvr additive="base">
                                        <p:cTn id="27" dur="500" fill="hold"/>
                                        <p:tgtEl>
                                          <p:spTgt spid="53251">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3251">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53251">
                                            <p:txEl>
                                              <p:pRg st="5" end="5"/>
                                            </p:txEl>
                                          </p:spTgt>
                                        </p:tgtEl>
                                        <p:attrNameLst>
                                          <p:attrName>style.visibility</p:attrName>
                                        </p:attrNameLst>
                                      </p:cBhvr>
                                      <p:to>
                                        <p:strVal val="visible"/>
                                      </p:to>
                                    </p:set>
                                    <p:anim calcmode="lin" valueType="num">
                                      <p:cBhvr additive="base">
                                        <p:cTn id="31" dur="500" fill="hold"/>
                                        <p:tgtEl>
                                          <p:spTgt spid="5325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325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3251">
                                            <p:txEl>
                                              <p:pRg st="6" end="6"/>
                                            </p:txEl>
                                          </p:spTgt>
                                        </p:tgtEl>
                                        <p:attrNameLst>
                                          <p:attrName>style.visibility</p:attrName>
                                        </p:attrNameLst>
                                      </p:cBhvr>
                                      <p:to>
                                        <p:strVal val="visible"/>
                                      </p:to>
                                    </p:set>
                                    <p:anim calcmode="lin" valueType="num">
                                      <p:cBhvr additive="base">
                                        <p:cTn id="37" dur="500" fill="hold"/>
                                        <p:tgtEl>
                                          <p:spTgt spid="53251">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325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a:extLst>
              <a:ext uri="{FF2B5EF4-FFF2-40B4-BE49-F238E27FC236}">
                <a16:creationId xmlns:a16="http://schemas.microsoft.com/office/drawing/2014/main" id="{D59DEDD0-3EC4-FD47-A3B7-3D572999AC73}"/>
              </a:ext>
            </a:extLst>
          </p:cNvPr>
          <p:cNvSpPr>
            <a:spLocks noChangeArrowheads="1"/>
          </p:cNvSpPr>
          <p:nvPr/>
        </p:nvSpPr>
        <p:spPr bwMode="auto">
          <a:xfrm>
            <a:off x="914400" y="228600"/>
            <a:ext cx="1524000" cy="457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6084" name="Rectangle 4">
            <a:extLst>
              <a:ext uri="{FF2B5EF4-FFF2-40B4-BE49-F238E27FC236}">
                <a16:creationId xmlns:a16="http://schemas.microsoft.com/office/drawing/2014/main" id="{0AE6000F-1DA9-1241-BC3C-57D74581670E}"/>
              </a:ext>
            </a:extLst>
          </p:cNvPr>
          <p:cNvSpPr>
            <a:spLocks noChangeArrowheads="1"/>
          </p:cNvSpPr>
          <p:nvPr/>
        </p:nvSpPr>
        <p:spPr bwMode="auto">
          <a:xfrm>
            <a:off x="7086600" y="228600"/>
            <a:ext cx="1524000" cy="457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6085" name="Rectangle 5">
            <a:extLst>
              <a:ext uri="{FF2B5EF4-FFF2-40B4-BE49-F238E27FC236}">
                <a16:creationId xmlns:a16="http://schemas.microsoft.com/office/drawing/2014/main" id="{9CB74793-26EE-B64C-8935-C4FE96DD04FC}"/>
              </a:ext>
            </a:extLst>
          </p:cNvPr>
          <p:cNvSpPr>
            <a:spLocks noChangeArrowheads="1"/>
          </p:cNvSpPr>
          <p:nvPr/>
        </p:nvSpPr>
        <p:spPr bwMode="auto">
          <a:xfrm>
            <a:off x="3962400" y="228600"/>
            <a:ext cx="1524000" cy="457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6086" name="Rectangle 6">
            <a:extLst>
              <a:ext uri="{FF2B5EF4-FFF2-40B4-BE49-F238E27FC236}">
                <a16:creationId xmlns:a16="http://schemas.microsoft.com/office/drawing/2014/main" id="{5231FB6A-19D1-934E-8852-473297866C0A}"/>
              </a:ext>
            </a:extLst>
          </p:cNvPr>
          <p:cNvSpPr>
            <a:spLocks noChangeArrowheads="1"/>
          </p:cNvSpPr>
          <p:nvPr/>
        </p:nvSpPr>
        <p:spPr bwMode="auto">
          <a:xfrm>
            <a:off x="1600200" y="685800"/>
            <a:ext cx="228600" cy="55626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6087" name="Rectangle 7">
            <a:extLst>
              <a:ext uri="{FF2B5EF4-FFF2-40B4-BE49-F238E27FC236}">
                <a16:creationId xmlns:a16="http://schemas.microsoft.com/office/drawing/2014/main" id="{DCEA4398-64E0-2748-B115-CB18D71516E7}"/>
              </a:ext>
            </a:extLst>
          </p:cNvPr>
          <p:cNvSpPr>
            <a:spLocks noChangeArrowheads="1"/>
          </p:cNvSpPr>
          <p:nvPr/>
        </p:nvSpPr>
        <p:spPr bwMode="auto">
          <a:xfrm>
            <a:off x="4648200" y="685800"/>
            <a:ext cx="228600" cy="56388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6088" name="Line 8">
            <a:extLst>
              <a:ext uri="{FF2B5EF4-FFF2-40B4-BE49-F238E27FC236}">
                <a16:creationId xmlns:a16="http://schemas.microsoft.com/office/drawing/2014/main" id="{2BC9426C-BED4-EA47-AF7F-4C8D4E972C34}"/>
              </a:ext>
            </a:extLst>
          </p:cNvPr>
          <p:cNvSpPr>
            <a:spLocks noChangeShapeType="1"/>
          </p:cNvSpPr>
          <p:nvPr/>
        </p:nvSpPr>
        <p:spPr bwMode="auto">
          <a:xfrm>
            <a:off x="1828800" y="1066800"/>
            <a:ext cx="2819400" cy="0"/>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46089" name="Line 9">
            <a:extLst>
              <a:ext uri="{FF2B5EF4-FFF2-40B4-BE49-F238E27FC236}">
                <a16:creationId xmlns:a16="http://schemas.microsoft.com/office/drawing/2014/main" id="{4FE738E5-E8DD-654D-8BCD-D68E43D4190F}"/>
              </a:ext>
            </a:extLst>
          </p:cNvPr>
          <p:cNvSpPr>
            <a:spLocks noChangeShapeType="1"/>
          </p:cNvSpPr>
          <p:nvPr/>
        </p:nvSpPr>
        <p:spPr bwMode="auto">
          <a:xfrm flipH="1">
            <a:off x="1828800" y="1600200"/>
            <a:ext cx="2819400" cy="0"/>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46090" name="Line 10">
            <a:extLst>
              <a:ext uri="{FF2B5EF4-FFF2-40B4-BE49-F238E27FC236}">
                <a16:creationId xmlns:a16="http://schemas.microsoft.com/office/drawing/2014/main" id="{F2D0B04A-C231-124E-B4F8-2349E6A0D1F4}"/>
              </a:ext>
            </a:extLst>
          </p:cNvPr>
          <p:cNvSpPr>
            <a:spLocks noChangeShapeType="1"/>
          </p:cNvSpPr>
          <p:nvPr/>
        </p:nvSpPr>
        <p:spPr bwMode="auto">
          <a:xfrm>
            <a:off x="1828800" y="2209800"/>
            <a:ext cx="2819400" cy="0"/>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46091" name="Line 11">
            <a:extLst>
              <a:ext uri="{FF2B5EF4-FFF2-40B4-BE49-F238E27FC236}">
                <a16:creationId xmlns:a16="http://schemas.microsoft.com/office/drawing/2014/main" id="{6D4B0D4E-83C6-1341-A418-6CCE9A610B45}"/>
              </a:ext>
            </a:extLst>
          </p:cNvPr>
          <p:cNvSpPr>
            <a:spLocks noChangeShapeType="1"/>
          </p:cNvSpPr>
          <p:nvPr/>
        </p:nvSpPr>
        <p:spPr bwMode="auto">
          <a:xfrm>
            <a:off x="1828800" y="2743200"/>
            <a:ext cx="2819400" cy="762000"/>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46092" name="Line 12">
            <a:extLst>
              <a:ext uri="{FF2B5EF4-FFF2-40B4-BE49-F238E27FC236}">
                <a16:creationId xmlns:a16="http://schemas.microsoft.com/office/drawing/2014/main" id="{4EAF2ACD-A37C-D64D-9078-3B619A27CB8E}"/>
              </a:ext>
            </a:extLst>
          </p:cNvPr>
          <p:cNvSpPr>
            <a:spLocks noChangeShapeType="1"/>
          </p:cNvSpPr>
          <p:nvPr/>
        </p:nvSpPr>
        <p:spPr bwMode="auto">
          <a:xfrm flipH="1">
            <a:off x="1828800" y="4191000"/>
            <a:ext cx="2819400" cy="0"/>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46093" name="Rectangle 13">
            <a:extLst>
              <a:ext uri="{FF2B5EF4-FFF2-40B4-BE49-F238E27FC236}">
                <a16:creationId xmlns:a16="http://schemas.microsoft.com/office/drawing/2014/main" id="{980E84FF-07B9-8B47-96B5-F7886397CC3F}"/>
              </a:ext>
            </a:extLst>
          </p:cNvPr>
          <p:cNvSpPr>
            <a:spLocks noChangeArrowheads="1"/>
          </p:cNvSpPr>
          <p:nvPr/>
        </p:nvSpPr>
        <p:spPr bwMode="auto">
          <a:xfrm>
            <a:off x="7772400" y="4038600"/>
            <a:ext cx="228600" cy="2286000"/>
          </a:xfrm>
          <a:prstGeom prst="rect">
            <a:avLst/>
          </a:prstGeom>
          <a:solidFill>
            <a:schemeClr val="accent1"/>
          </a:solidFill>
          <a:ln w="12700">
            <a:solidFill>
              <a:schemeClr val="tx1"/>
            </a:solidFill>
            <a:miter lim="800000"/>
            <a:headEnd/>
            <a:tailEnd/>
          </a:ln>
        </p:spPr>
        <p:txBody>
          <a:bodyPr wrap="none" anchor="ct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6094" name="Line 14">
            <a:extLst>
              <a:ext uri="{FF2B5EF4-FFF2-40B4-BE49-F238E27FC236}">
                <a16:creationId xmlns:a16="http://schemas.microsoft.com/office/drawing/2014/main" id="{6A55D199-F91E-F542-A8F2-F50369DE82D0}"/>
              </a:ext>
            </a:extLst>
          </p:cNvPr>
          <p:cNvSpPr>
            <a:spLocks noChangeShapeType="1"/>
          </p:cNvSpPr>
          <p:nvPr/>
        </p:nvSpPr>
        <p:spPr bwMode="auto">
          <a:xfrm>
            <a:off x="7848600" y="685800"/>
            <a:ext cx="0" cy="3352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6095" name="Line 15">
            <a:extLst>
              <a:ext uri="{FF2B5EF4-FFF2-40B4-BE49-F238E27FC236}">
                <a16:creationId xmlns:a16="http://schemas.microsoft.com/office/drawing/2014/main" id="{102BD4B2-70B1-B14B-ABB5-A8A37B8C5F2A}"/>
              </a:ext>
            </a:extLst>
          </p:cNvPr>
          <p:cNvSpPr>
            <a:spLocks noChangeShapeType="1"/>
          </p:cNvSpPr>
          <p:nvPr/>
        </p:nvSpPr>
        <p:spPr bwMode="auto">
          <a:xfrm>
            <a:off x="4876800" y="4191000"/>
            <a:ext cx="2895600" cy="0"/>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46096" name="Line 16">
            <a:extLst>
              <a:ext uri="{FF2B5EF4-FFF2-40B4-BE49-F238E27FC236}">
                <a16:creationId xmlns:a16="http://schemas.microsoft.com/office/drawing/2014/main" id="{3EA268F7-2029-9447-9529-FF8394A34F54}"/>
              </a:ext>
            </a:extLst>
          </p:cNvPr>
          <p:cNvSpPr>
            <a:spLocks noChangeShapeType="1"/>
          </p:cNvSpPr>
          <p:nvPr/>
        </p:nvSpPr>
        <p:spPr bwMode="auto">
          <a:xfrm flipH="1">
            <a:off x="4876800" y="4876800"/>
            <a:ext cx="2895600" cy="0"/>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46097" name="Line 17">
            <a:extLst>
              <a:ext uri="{FF2B5EF4-FFF2-40B4-BE49-F238E27FC236}">
                <a16:creationId xmlns:a16="http://schemas.microsoft.com/office/drawing/2014/main" id="{9399D052-684D-A245-AAB1-3BA96160D6A5}"/>
              </a:ext>
            </a:extLst>
          </p:cNvPr>
          <p:cNvSpPr>
            <a:spLocks noChangeShapeType="1"/>
          </p:cNvSpPr>
          <p:nvPr/>
        </p:nvSpPr>
        <p:spPr bwMode="auto">
          <a:xfrm flipH="1">
            <a:off x="1828800" y="5486400"/>
            <a:ext cx="2819400" cy="0"/>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46098" name="Line 19">
            <a:extLst>
              <a:ext uri="{FF2B5EF4-FFF2-40B4-BE49-F238E27FC236}">
                <a16:creationId xmlns:a16="http://schemas.microsoft.com/office/drawing/2014/main" id="{3C25DE04-8FC9-9F40-9D07-DE5FFF7ECED6}"/>
              </a:ext>
            </a:extLst>
          </p:cNvPr>
          <p:cNvSpPr>
            <a:spLocks noChangeShapeType="1"/>
          </p:cNvSpPr>
          <p:nvPr/>
        </p:nvSpPr>
        <p:spPr bwMode="auto">
          <a:xfrm>
            <a:off x="4876800" y="5486400"/>
            <a:ext cx="2895600" cy="0"/>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46099" name="Line 20">
            <a:extLst>
              <a:ext uri="{FF2B5EF4-FFF2-40B4-BE49-F238E27FC236}">
                <a16:creationId xmlns:a16="http://schemas.microsoft.com/office/drawing/2014/main" id="{BFC2D93A-48F9-6146-B720-D0326506353E}"/>
              </a:ext>
            </a:extLst>
          </p:cNvPr>
          <p:cNvSpPr>
            <a:spLocks noChangeShapeType="1"/>
          </p:cNvSpPr>
          <p:nvPr/>
        </p:nvSpPr>
        <p:spPr bwMode="auto">
          <a:xfrm>
            <a:off x="1828800" y="5943600"/>
            <a:ext cx="59436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6100" name="Text Box 21">
            <a:extLst>
              <a:ext uri="{FF2B5EF4-FFF2-40B4-BE49-F238E27FC236}">
                <a16:creationId xmlns:a16="http://schemas.microsoft.com/office/drawing/2014/main" id="{9CF3752C-8D96-734E-BAD0-DBD43F93830C}"/>
              </a:ext>
            </a:extLst>
          </p:cNvPr>
          <p:cNvSpPr txBox="1">
            <a:spLocks noChangeArrowheads="1"/>
          </p:cNvSpPr>
          <p:nvPr/>
        </p:nvSpPr>
        <p:spPr bwMode="auto">
          <a:xfrm>
            <a:off x="990600" y="30480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u="sng"/>
              <a:t>P1 : Phone</a:t>
            </a:r>
          </a:p>
        </p:txBody>
      </p:sp>
      <p:sp>
        <p:nvSpPr>
          <p:cNvPr id="46101" name="Text Box 22">
            <a:extLst>
              <a:ext uri="{FF2B5EF4-FFF2-40B4-BE49-F238E27FC236}">
                <a16:creationId xmlns:a16="http://schemas.microsoft.com/office/drawing/2014/main" id="{BF8F2DF8-CAB4-5248-A27B-A35B58103D34}"/>
              </a:ext>
            </a:extLst>
          </p:cNvPr>
          <p:cNvSpPr txBox="1">
            <a:spLocks noChangeArrowheads="1"/>
          </p:cNvSpPr>
          <p:nvPr/>
        </p:nvSpPr>
        <p:spPr bwMode="auto">
          <a:xfrm>
            <a:off x="4038600" y="30480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u="sng"/>
              <a:t>: Exchange</a:t>
            </a:r>
          </a:p>
        </p:txBody>
      </p:sp>
      <p:sp>
        <p:nvSpPr>
          <p:cNvPr id="46102" name="Text Box 23">
            <a:extLst>
              <a:ext uri="{FF2B5EF4-FFF2-40B4-BE49-F238E27FC236}">
                <a16:creationId xmlns:a16="http://schemas.microsoft.com/office/drawing/2014/main" id="{1CE3BDF2-AFFB-A54D-A8F6-AC7D824CA25D}"/>
              </a:ext>
            </a:extLst>
          </p:cNvPr>
          <p:cNvSpPr txBox="1">
            <a:spLocks noChangeArrowheads="1"/>
          </p:cNvSpPr>
          <p:nvPr/>
        </p:nvSpPr>
        <p:spPr bwMode="auto">
          <a:xfrm>
            <a:off x="7162800" y="3048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u="sng"/>
              <a:t>P2 : Phone</a:t>
            </a:r>
          </a:p>
        </p:txBody>
      </p:sp>
      <p:sp>
        <p:nvSpPr>
          <p:cNvPr id="46103" name="Text Box 24">
            <a:extLst>
              <a:ext uri="{FF2B5EF4-FFF2-40B4-BE49-F238E27FC236}">
                <a16:creationId xmlns:a16="http://schemas.microsoft.com/office/drawing/2014/main" id="{0AAB36DB-AA23-9640-8C9B-425EC72EA62D}"/>
              </a:ext>
            </a:extLst>
          </p:cNvPr>
          <p:cNvSpPr txBox="1">
            <a:spLocks noChangeArrowheads="1"/>
          </p:cNvSpPr>
          <p:nvPr/>
        </p:nvSpPr>
        <p:spPr bwMode="auto">
          <a:xfrm>
            <a:off x="1981200" y="762000"/>
            <a:ext cx="2438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1 : lift receiver</a:t>
            </a:r>
          </a:p>
        </p:txBody>
      </p:sp>
      <p:sp>
        <p:nvSpPr>
          <p:cNvPr id="46104" name="Text Box 25">
            <a:extLst>
              <a:ext uri="{FF2B5EF4-FFF2-40B4-BE49-F238E27FC236}">
                <a16:creationId xmlns:a16="http://schemas.microsoft.com/office/drawing/2014/main" id="{805459F4-A32C-F944-A25F-87F7AE3818DE}"/>
              </a:ext>
            </a:extLst>
          </p:cNvPr>
          <p:cNvSpPr txBox="1">
            <a:spLocks noChangeArrowheads="1"/>
          </p:cNvSpPr>
          <p:nvPr/>
        </p:nvSpPr>
        <p:spPr bwMode="auto">
          <a:xfrm>
            <a:off x="2057400" y="1219200"/>
            <a:ext cx="2133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2 : dial tone</a:t>
            </a:r>
          </a:p>
        </p:txBody>
      </p:sp>
      <p:sp>
        <p:nvSpPr>
          <p:cNvPr id="46105" name="Text Box 26">
            <a:extLst>
              <a:ext uri="{FF2B5EF4-FFF2-40B4-BE49-F238E27FC236}">
                <a16:creationId xmlns:a16="http://schemas.microsoft.com/office/drawing/2014/main" id="{1708529D-C9DE-AC4E-8E54-22AF4EED2CF3}"/>
              </a:ext>
            </a:extLst>
          </p:cNvPr>
          <p:cNvSpPr txBox="1">
            <a:spLocks noChangeArrowheads="1"/>
          </p:cNvSpPr>
          <p:nvPr/>
        </p:nvSpPr>
        <p:spPr bwMode="auto">
          <a:xfrm>
            <a:off x="2057400" y="1828800"/>
            <a:ext cx="2590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3 : [for N digits] dial number</a:t>
            </a:r>
          </a:p>
        </p:txBody>
      </p:sp>
      <p:sp>
        <p:nvSpPr>
          <p:cNvPr id="46106" name="Text Box 27">
            <a:extLst>
              <a:ext uri="{FF2B5EF4-FFF2-40B4-BE49-F238E27FC236}">
                <a16:creationId xmlns:a16="http://schemas.microsoft.com/office/drawing/2014/main" id="{F3D49AA7-2CB3-7D4A-83B4-8C3076E118CE}"/>
              </a:ext>
            </a:extLst>
          </p:cNvPr>
          <p:cNvSpPr txBox="1">
            <a:spLocks noChangeArrowheads="1"/>
          </p:cNvSpPr>
          <p:nvPr/>
        </p:nvSpPr>
        <p:spPr bwMode="auto">
          <a:xfrm rot="1141647">
            <a:off x="2362200" y="27432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4 : route the call</a:t>
            </a:r>
          </a:p>
        </p:txBody>
      </p:sp>
      <p:sp>
        <p:nvSpPr>
          <p:cNvPr id="46107" name="Text Box 28">
            <a:extLst>
              <a:ext uri="{FF2B5EF4-FFF2-40B4-BE49-F238E27FC236}">
                <a16:creationId xmlns:a16="http://schemas.microsoft.com/office/drawing/2014/main" id="{71380344-1051-264E-8BDD-F9BD3E550E32}"/>
              </a:ext>
            </a:extLst>
          </p:cNvPr>
          <p:cNvSpPr txBox="1">
            <a:spLocks noChangeArrowheads="1"/>
          </p:cNvSpPr>
          <p:nvPr/>
        </p:nvSpPr>
        <p:spPr bwMode="auto">
          <a:xfrm>
            <a:off x="2057400" y="3733800"/>
            <a:ext cx="2362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ringing tone</a:t>
            </a:r>
          </a:p>
        </p:txBody>
      </p:sp>
      <p:sp>
        <p:nvSpPr>
          <p:cNvPr id="46108" name="Text Box 29">
            <a:extLst>
              <a:ext uri="{FF2B5EF4-FFF2-40B4-BE49-F238E27FC236}">
                <a16:creationId xmlns:a16="http://schemas.microsoft.com/office/drawing/2014/main" id="{9F6F9D67-FD15-D342-B7D2-327B37A50AD3}"/>
              </a:ext>
            </a:extLst>
          </p:cNvPr>
          <p:cNvSpPr txBox="1">
            <a:spLocks noChangeArrowheads="1"/>
          </p:cNvSpPr>
          <p:nvPr/>
        </p:nvSpPr>
        <p:spPr bwMode="auto">
          <a:xfrm>
            <a:off x="5029200" y="3733800"/>
            <a:ext cx="2514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signal to ring the bell</a:t>
            </a:r>
          </a:p>
        </p:txBody>
      </p:sp>
      <p:sp>
        <p:nvSpPr>
          <p:cNvPr id="46109" name="Text Box 30">
            <a:extLst>
              <a:ext uri="{FF2B5EF4-FFF2-40B4-BE49-F238E27FC236}">
                <a16:creationId xmlns:a16="http://schemas.microsoft.com/office/drawing/2014/main" id="{A97C4730-A26A-F043-8EEC-E8EA982CB337}"/>
              </a:ext>
            </a:extLst>
          </p:cNvPr>
          <p:cNvSpPr txBox="1">
            <a:spLocks noChangeArrowheads="1"/>
          </p:cNvSpPr>
          <p:nvPr/>
        </p:nvSpPr>
        <p:spPr bwMode="auto">
          <a:xfrm>
            <a:off x="5181600" y="4495800"/>
            <a:ext cx="2209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answer the phone</a:t>
            </a:r>
          </a:p>
        </p:txBody>
      </p:sp>
      <p:sp>
        <p:nvSpPr>
          <p:cNvPr id="46110" name="Text Box 31">
            <a:extLst>
              <a:ext uri="{FF2B5EF4-FFF2-40B4-BE49-F238E27FC236}">
                <a16:creationId xmlns:a16="http://schemas.microsoft.com/office/drawing/2014/main" id="{23A0BDBC-79E6-5B47-AC4B-91397665E6A4}"/>
              </a:ext>
            </a:extLst>
          </p:cNvPr>
          <p:cNvSpPr txBox="1">
            <a:spLocks noChangeArrowheads="1"/>
          </p:cNvSpPr>
          <p:nvPr/>
        </p:nvSpPr>
        <p:spPr bwMode="auto">
          <a:xfrm>
            <a:off x="5105400" y="5181600"/>
            <a:ext cx="2590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stop signal to ring the bell</a:t>
            </a:r>
          </a:p>
        </p:txBody>
      </p:sp>
      <p:sp>
        <p:nvSpPr>
          <p:cNvPr id="46111" name="Text Box 32">
            <a:extLst>
              <a:ext uri="{FF2B5EF4-FFF2-40B4-BE49-F238E27FC236}">
                <a16:creationId xmlns:a16="http://schemas.microsoft.com/office/drawing/2014/main" id="{C138FBD5-315A-D941-A9C0-278325AC23DD}"/>
              </a:ext>
            </a:extLst>
          </p:cNvPr>
          <p:cNvSpPr txBox="1">
            <a:spLocks noChangeArrowheads="1"/>
          </p:cNvSpPr>
          <p:nvPr/>
        </p:nvSpPr>
        <p:spPr bwMode="auto">
          <a:xfrm>
            <a:off x="2057400" y="5105400"/>
            <a:ext cx="2286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stop ringing tone</a:t>
            </a:r>
          </a:p>
        </p:txBody>
      </p:sp>
      <p:sp>
        <p:nvSpPr>
          <p:cNvPr id="46112" name="Text Box 33">
            <a:extLst>
              <a:ext uri="{FF2B5EF4-FFF2-40B4-BE49-F238E27FC236}">
                <a16:creationId xmlns:a16="http://schemas.microsoft.com/office/drawing/2014/main" id="{4483E8D7-818E-314A-83B9-D12D500F7771}"/>
              </a:ext>
            </a:extLst>
          </p:cNvPr>
          <p:cNvSpPr txBox="1">
            <a:spLocks noChangeArrowheads="1"/>
          </p:cNvSpPr>
          <p:nvPr/>
        </p:nvSpPr>
        <p:spPr bwMode="auto">
          <a:xfrm>
            <a:off x="2133600" y="5562600"/>
            <a:ext cx="2667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converse</a:t>
            </a:r>
          </a:p>
        </p:txBody>
      </p:sp>
      <p:sp>
        <p:nvSpPr>
          <p:cNvPr id="46113" name="Line 34">
            <a:extLst>
              <a:ext uri="{FF2B5EF4-FFF2-40B4-BE49-F238E27FC236}">
                <a16:creationId xmlns:a16="http://schemas.microsoft.com/office/drawing/2014/main" id="{3B330AFD-25A7-A545-98D5-D598554FE131}"/>
              </a:ext>
            </a:extLst>
          </p:cNvPr>
          <p:cNvSpPr>
            <a:spLocks noChangeShapeType="1"/>
          </p:cNvSpPr>
          <p:nvPr/>
        </p:nvSpPr>
        <p:spPr bwMode="auto">
          <a:xfrm flipV="1">
            <a:off x="8229600" y="4953000"/>
            <a:ext cx="0" cy="457200"/>
          </a:xfrm>
          <a:prstGeom prst="line">
            <a:avLst/>
          </a:prstGeom>
          <a:noFill/>
          <a:ln w="12700">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6114" name="Text Box 35">
            <a:extLst>
              <a:ext uri="{FF2B5EF4-FFF2-40B4-BE49-F238E27FC236}">
                <a16:creationId xmlns:a16="http://schemas.microsoft.com/office/drawing/2014/main" id="{FCBD61C3-3432-444D-8AC2-563BAA5F06F5}"/>
              </a:ext>
            </a:extLst>
          </p:cNvPr>
          <p:cNvSpPr txBox="1">
            <a:spLocks noChangeArrowheads="1"/>
          </p:cNvSpPr>
          <p:nvPr/>
        </p:nvSpPr>
        <p:spPr bwMode="auto">
          <a:xfrm>
            <a:off x="8382000" y="49530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&lt; 1 sec</a:t>
            </a:r>
          </a:p>
        </p:txBody>
      </p:sp>
      <p:sp>
        <p:nvSpPr>
          <p:cNvPr id="46115" name="Text Box 36">
            <a:extLst>
              <a:ext uri="{FF2B5EF4-FFF2-40B4-BE49-F238E27FC236}">
                <a16:creationId xmlns:a16="http://schemas.microsoft.com/office/drawing/2014/main" id="{1B440140-2361-DC4F-BF9E-558FAFE74059}"/>
              </a:ext>
            </a:extLst>
          </p:cNvPr>
          <p:cNvSpPr txBox="1">
            <a:spLocks noChangeArrowheads="1"/>
          </p:cNvSpPr>
          <p:nvPr/>
        </p:nvSpPr>
        <p:spPr bwMode="auto">
          <a:xfrm>
            <a:off x="0" y="685800"/>
            <a:ext cx="15240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400"/>
              <a:t>2.receiveTime – 1.sendTime &lt; 1 sec</a:t>
            </a:r>
          </a:p>
        </p:txBody>
      </p:sp>
      <p:sp>
        <p:nvSpPr>
          <p:cNvPr id="46116" name="Text Box 37">
            <a:extLst>
              <a:ext uri="{FF2B5EF4-FFF2-40B4-BE49-F238E27FC236}">
                <a16:creationId xmlns:a16="http://schemas.microsoft.com/office/drawing/2014/main" id="{5FA439C0-1F98-6448-97FF-28E2CC2CF6CE}"/>
              </a:ext>
            </a:extLst>
          </p:cNvPr>
          <p:cNvSpPr txBox="1">
            <a:spLocks noChangeArrowheads="1"/>
          </p:cNvSpPr>
          <p:nvPr/>
        </p:nvSpPr>
        <p:spPr bwMode="auto">
          <a:xfrm>
            <a:off x="0" y="1600200"/>
            <a:ext cx="15240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400"/>
              <a:t>3.receiveTime – 2.sendTime &lt; 10 sec</a:t>
            </a:r>
          </a:p>
        </p:txBody>
      </p:sp>
      <p:sp>
        <p:nvSpPr>
          <p:cNvPr id="46117" name="Text Box 38">
            <a:extLst>
              <a:ext uri="{FF2B5EF4-FFF2-40B4-BE49-F238E27FC236}">
                <a16:creationId xmlns:a16="http://schemas.microsoft.com/office/drawing/2014/main" id="{51E9243F-0CF7-2547-8E55-09629FE098E5}"/>
              </a:ext>
            </a:extLst>
          </p:cNvPr>
          <p:cNvSpPr txBox="1">
            <a:spLocks noChangeArrowheads="1"/>
          </p:cNvSpPr>
          <p:nvPr/>
        </p:nvSpPr>
        <p:spPr bwMode="auto">
          <a:xfrm>
            <a:off x="0" y="2514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400"/>
              <a:t>3.dialTime &lt; 5 sec</a:t>
            </a:r>
          </a:p>
        </p:txBody>
      </p:sp>
      <p:sp>
        <p:nvSpPr>
          <p:cNvPr id="46118" name="Text Box 39">
            <a:extLst>
              <a:ext uri="{FF2B5EF4-FFF2-40B4-BE49-F238E27FC236}">
                <a16:creationId xmlns:a16="http://schemas.microsoft.com/office/drawing/2014/main" id="{B8CDE120-518C-E041-859D-EDFBE59E7DB9}"/>
              </a:ext>
            </a:extLst>
          </p:cNvPr>
          <p:cNvSpPr txBox="1">
            <a:spLocks noChangeArrowheads="1"/>
          </p:cNvSpPr>
          <p:nvPr/>
        </p:nvSpPr>
        <p:spPr bwMode="auto">
          <a:xfrm>
            <a:off x="0" y="2971800"/>
            <a:ext cx="1524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16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400"/>
              <a:t>4.completionTime &lt; 5 sec</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2">
            <a:extLst>
              <a:ext uri="{FF2B5EF4-FFF2-40B4-BE49-F238E27FC236}">
                <a16:creationId xmlns:a16="http://schemas.microsoft.com/office/drawing/2014/main" id="{BE8BFF8B-D7C5-9649-9995-8D8DC17A3FA4}"/>
              </a:ext>
            </a:extLst>
          </p:cNvPr>
          <p:cNvSpPr>
            <a:spLocks noGrp="1" noChangeArrowheads="1"/>
          </p:cNvSpPr>
          <p:nvPr>
            <p:ph type="title"/>
          </p:nvPr>
        </p:nvSpPr>
        <p:spPr>
          <a:xfrm>
            <a:off x="685800" y="304800"/>
            <a:ext cx="7772400" cy="609600"/>
          </a:xfrm>
        </p:spPr>
        <p:txBody>
          <a:bodyPr/>
          <a:lstStyle/>
          <a:p>
            <a:r>
              <a:rPr lang="en-US" altLang="en-US">
                <a:ea typeface="ＭＳ Ｐゴシック" panose="020B0600070205080204" pitchFamily="34" charset="-128"/>
              </a:rPr>
              <a:t>Observations</a:t>
            </a:r>
          </a:p>
        </p:txBody>
      </p:sp>
      <p:sp>
        <p:nvSpPr>
          <p:cNvPr id="56323" name="Rectangle 3">
            <a:extLst>
              <a:ext uri="{FF2B5EF4-FFF2-40B4-BE49-F238E27FC236}">
                <a16:creationId xmlns:a16="http://schemas.microsoft.com/office/drawing/2014/main" id="{5BF1D7AF-5ABE-F248-84C6-4F8DE793B126}"/>
              </a:ext>
            </a:extLst>
          </p:cNvPr>
          <p:cNvSpPr>
            <a:spLocks noGrp="1" noChangeArrowheads="1"/>
          </p:cNvSpPr>
          <p:nvPr>
            <p:ph type="body" idx="1"/>
          </p:nvPr>
        </p:nvSpPr>
        <p:spPr>
          <a:xfrm>
            <a:off x="685800" y="990600"/>
            <a:ext cx="8229600" cy="4648200"/>
          </a:xfrm>
        </p:spPr>
        <p:txBody>
          <a:bodyPr/>
          <a:lstStyle/>
          <a:p>
            <a:pPr>
              <a:lnSpc>
                <a:spcPct val="90000"/>
              </a:lnSpc>
            </a:pPr>
            <a:r>
              <a:rPr lang="en-US" altLang="en-US" sz="2800">
                <a:ea typeface="ＭＳ Ｐゴシック" panose="020B0600070205080204" pitchFamily="34" charset="-128"/>
              </a:rPr>
              <a:t>timing constraints placed outside the lifeline or activation bars</a:t>
            </a:r>
          </a:p>
          <a:p>
            <a:pPr>
              <a:lnSpc>
                <a:spcPct val="90000"/>
              </a:lnSpc>
            </a:pPr>
            <a:r>
              <a:rPr lang="en-US" altLang="en-US" sz="2800">
                <a:ea typeface="ＭＳ Ｐゴシック" panose="020B0600070205080204" pitchFamily="34" charset="-128"/>
              </a:rPr>
              <a:t>conditions may be applied to specific messages or stimuli </a:t>
            </a:r>
          </a:p>
          <a:p>
            <a:pPr lvl="1">
              <a:lnSpc>
                <a:spcPct val="90000"/>
              </a:lnSpc>
            </a:pPr>
            <a:r>
              <a:rPr lang="en-US" altLang="en-US" sz="2400">
                <a:ea typeface="ＭＳ Ｐゴシック" panose="020B0600070205080204" pitchFamily="34" charset="-128"/>
              </a:rPr>
              <a:t>these messages or stimuli are labeled for this purpose</a:t>
            </a:r>
          </a:p>
          <a:p>
            <a:pPr lvl="1">
              <a:lnSpc>
                <a:spcPct val="90000"/>
              </a:lnSpc>
            </a:pPr>
            <a:r>
              <a:rPr lang="en-US" altLang="en-US" sz="2400">
                <a:ea typeface="ＭＳ Ｐゴシック" panose="020B0600070205080204" pitchFamily="34" charset="-128"/>
              </a:rPr>
              <a:t>see the stimuli with labels 1,2,3 and 4</a:t>
            </a:r>
          </a:p>
          <a:p>
            <a:pPr>
              <a:lnSpc>
                <a:spcPct val="90000"/>
              </a:lnSpc>
            </a:pPr>
            <a:r>
              <a:rPr lang="en-US" altLang="en-US" sz="2800">
                <a:ea typeface="ＭＳ Ｐゴシック" panose="020B0600070205080204" pitchFamily="34" charset="-128"/>
              </a:rPr>
              <a:t>concurrent messages are shown on the same time line</a:t>
            </a:r>
          </a:p>
          <a:p>
            <a:pPr lvl="1">
              <a:lnSpc>
                <a:spcPct val="90000"/>
              </a:lnSpc>
            </a:pPr>
            <a:r>
              <a:rPr lang="en-US" altLang="en-US" sz="2400">
                <a:ea typeface="ＭＳ Ｐゴシック" panose="020B0600070205080204" pitchFamily="34" charset="-128"/>
              </a:rPr>
              <a:t>see stimuli </a:t>
            </a:r>
            <a:r>
              <a:rPr lang="ja-JP" altLang="en-US" sz="2400">
                <a:ea typeface="ＭＳ Ｐゴシック" panose="020B0600070205080204" pitchFamily="34" charset="-128"/>
              </a:rPr>
              <a:t>“</a:t>
            </a:r>
            <a:r>
              <a:rPr lang="en-US" altLang="ja-JP" sz="2400">
                <a:ea typeface="ＭＳ Ｐゴシック" panose="020B0600070205080204" pitchFamily="34" charset="-128"/>
              </a:rPr>
              <a:t>ringing tone</a:t>
            </a:r>
            <a:r>
              <a:rPr lang="ja-JP" altLang="en-US" sz="2400">
                <a:ea typeface="ＭＳ Ｐゴシック" panose="020B0600070205080204" pitchFamily="34" charset="-128"/>
              </a:rPr>
              <a:t>”</a:t>
            </a:r>
            <a:r>
              <a:rPr lang="en-US" altLang="ja-JP" sz="2400">
                <a:ea typeface="ＭＳ Ｐゴシック" panose="020B0600070205080204" pitchFamily="34" charset="-128"/>
              </a:rPr>
              <a:t> and </a:t>
            </a:r>
            <a:r>
              <a:rPr lang="ja-JP" altLang="en-US" sz="2400">
                <a:ea typeface="ＭＳ Ｐゴシック" panose="020B0600070205080204" pitchFamily="34" charset="-128"/>
              </a:rPr>
              <a:t>“</a:t>
            </a:r>
            <a:r>
              <a:rPr lang="en-US" altLang="ja-JP" sz="2400">
                <a:ea typeface="ＭＳ Ｐゴシック" panose="020B0600070205080204" pitchFamily="34" charset="-128"/>
              </a:rPr>
              <a:t>signal to ring the bell</a:t>
            </a:r>
            <a:r>
              <a:rPr lang="ja-JP" altLang="en-US" sz="2400">
                <a:ea typeface="ＭＳ Ｐゴシック" panose="020B0600070205080204" pitchFamily="34" charset="-128"/>
              </a:rPr>
              <a:t>”</a:t>
            </a:r>
            <a:endParaRPr lang="en-US" altLang="ja-JP" sz="2400">
              <a:ea typeface="ＭＳ Ｐゴシック" panose="020B0600070205080204" pitchFamily="34" charset="-128"/>
            </a:endParaRPr>
          </a:p>
          <a:p>
            <a:pPr>
              <a:lnSpc>
                <a:spcPct val="90000"/>
              </a:lnSpc>
            </a:pPr>
            <a:r>
              <a:rPr lang="en-US" altLang="en-US" sz="2800">
                <a:ea typeface="ＭＳ Ｐゴシック" panose="020B0600070205080204" pitchFamily="34" charset="-128"/>
              </a:rPr>
              <a:t>a slanting message / stimulus indicates that it takes some specified duration to complete the action</a:t>
            </a:r>
          </a:p>
          <a:p>
            <a:pPr lvl="1">
              <a:lnSpc>
                <a:spcPct val="90000"/>
              </a:lnSpc>
            </a:pPr>
            <a:r>
              <a:rPr lang="en-US" altLang="en-US" sz="2400">
                <a:ea typeface="ＭＳ Ｐゴシック" panose="020B0600070205080204" pitchFamily="34" charset="-128"/>
              </a:rPr>
              <a:t>see the stimulus </a:t>
            </a:r>
            <a:r>
              <a:rPr lang="ja-JP" altLang="en-US" sz="2400">
                <a:ea typeface="ＭＳ Ｐゴシック" panose="020B0600070205080204" pitchFamily="34" charset="-128"/>
              </a:rPr>
              <a:t>“</a:t>
            </a:r>
            <a:r>
              <a:rPr lang="en-US" altLang="ja-JP" sz="2400">
                <a:ea typeface="ＭＳ Ｐゴシック" panose="020B0600070205080204" pitchFamily="34" charset="-128"/>
              </a:rPr>
              <a:t>route the call</a:t>
            </a:r>
            <a:r>
              <a:rPr lang="ja-JP" altLang="en-US" sz="2400">
                <a:ea typeface="ＭＳ Ｐゴシック" panose="020B0600070205080204" pitchFamily="34" charset="-128"/>
              </a:rPr>
              <a:t>”</a:t>
            </a:r>
            <a:r>
              <a:rPr lang="en-US" altLang="ja-JP" sz="2400">
                <a:ea typeface="ＭＳ Ｐゴシック" panose="020B0600070205080204" pitchFamily="34" charset="-128"/>
              </a:rPr>
              <a:t> in the diagram </a:t>
            </a:r>
            <a:endParaRPr lang="en-US" altLang="en-US" sz="240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additive="base">
                                        <p:cTn id="7" dur="500" fill="hold"/>
                                        <p:tgtEl>
                                          <p:spTgt spid="563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63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6323">
                                            <p:txEl>
                                              <p:pRg st="1" end="1"/>
                                            </p:txEl>
                                          </p:spTgt>
                                        </p:tgtEl>
                                        <p:attrNameLst>
                                          <p:attrName>style.visibility</p:attrName>
                                        </p:attrNameLst>
                                      </p:cBhvr>
                                      <p:to>
                                        <p:strVal val="visible"/>
                                      </p:to>
                                    </p:set>
                                    <p:anim calcmode="lin" valueType="num">
                                      <p:cBhvr additive="base">
                                        <p:cTn id="13" dur="500" fill="hold"/>
                                        <p:tgtEl>
                                          <p:spTgt spid="563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632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6323">
                                            <p:txEl>
                                              <p:pRg st="2" end="2"/>
                                            </p:txEl>
                                          </p:spTgt>
                                        </p:tgtEl>
                                        <p:attrNameLst>
                                          <p:attrName>style.visibility</p:attrName>
                                        </p:attrNameLst>
                                      </p:cBhvr>
                                      <p:to>
                                        <p:strVal val="visible"/>
                                      </p:to>
                                    </p:set>
                                    <p:anim calcmode="lin" valueType="num">
                                      <p:cBhvr additive="base">
                                        <p:cTn id="17" dur="500" fill="hold"/>
                                        <p:tgtEl>
                                          <p:spTgt spid="5632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632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56323">
                                            <p:txEl>
                                              <p:pRg st="3" end="3"/>
                                            </p:txEl>
                                          </p:spTgt>
                                        </p:tgtEl>
                                        <p:attrNameLst>
                                          <p:attrName>style.visibility</p:attrName>
                                        </p:attrNameLst>
                                      </p:cBhvr>
                                      <p:to>
                                        <p:strVal val="visible"/>
                                      </p:to>
                                    </p:set>
                                    <p:anim calcmode="lin" valueType="num">
                                      <p:cBhvr additive="base">
                                        <p:cTn id="21" dur="500" fill="hold"/>
                                        <p:tgtEl>
                                          <p:spTgt spid="5632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63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56323">
                                            <p:txEl>
                                              <p:pRg st="4" end="4"/>
                                            </p:txEl>
                                          </p:spTgt>
                                        </p:tgtEl>
                                        <p:attrNameLst>
                                          <p:attrName>style.visibility</p:attrName>
                                        </p:attrNameLst>
                                      </p:cBhvr>
                                      <p:to>
                                        <p:strVal val="visible"/>
                                      </p:to>
                                    </p:set>
                                    <p:anim calcmode="lin" valueType="num">
                                      <p:cBhvr additive="base">
                                        <p:cTn id="27" dur="500" fill="hold"/>
                                        <p:tgtEl>
                                          <p:spTgt spid="5632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632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56323">
                                            <p:txEl>
                                              <p:pRg st="5" end="5"/>
                                            </p:txEl>
                                          </p:spTgt>
                                        </p:tgtEl>
                                        <p:attrNameLst>
                                          <p:attrName>style.visibility</p:attrName>
                                        </p:attrNameLst>
                                      </p:cBhvr>
                                      <p:to>
                                        <p:strVal val="visible"/>
                                      </p:to>
                                    </p:set>
                                    <p:anim calcmode="lin" valueType="num">
                                      <p:cBhvr additive="base">
                                        <p:cTn id="31" dur="500" fill="hold"/>
                                        <p:tgtEl>
                                          <p:spTgt spid="5632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632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6323">
                                            <p:txEl>
                                              <p:pRg st="6" end="6"/>
                                            </p:txEl>
                                          </p:spTgt>
                                        </p:tgtEl>
                                        <p:attrNameLst>
                                          <p:attrName>style.visibility</p:attrName>
                                        </p:attrNameLst>
                                      </p:cBhvr>
                                      <p:to>
                                        <p:strVal val="visible"/>
                                      </p:to>
                                    </p:set>
                                    <p:anim calcmode="lin" valueType="num">
                                      <p:cBhvr additive="base">
                                        <p:cTn id="37" dur="500" fill="hold"/>
                                        <p:tgtEl>
                                          <p:spTgt spid="5632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6323">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56323">
                                            <p:txEl>
                                              <p:pRg st="7" end="7"/>
                                            </p:txEl>
                                          </p:spTgt>
                                        </p:tgtEl>
                                        <p:attrNameLst>
                                          <p:attrName>style.visibility</p:attrName>
                                        </p:attrNameLst>
                                      </p:cBhvr>
                                      <p:to>
                                        <p:strVal val="visible"/>
                                      </p:to>
                                    </p:set>
                                    <p:anim calcmode="lin" valueType="num">
                                      <p:cBhvr additive="base">
                                        <p:cTn id="41" dur="500" fill="hold"/>
                                        <p:tgtEl>
                                          <p:spTgt spid="56323">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5632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2">
            <a:extLst>
              <a:ext uri="{FF2B5EF4-FFF2-40B4-BE49-F238E27FC236}">
                <a16:creationId xmlns:a16="http://schemas.microsoft.com/office/drawing/2014/main" id="{2C858AD3-734B-5047-960F-71BBE346D2F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Examples of collaborations</a:t>
            </a:r>
          </a:p>
        </p:txBody>
      </p:sp>
      <p:sp>
        <p:nvSpPr>
          <p:cNvPr id="6147" name="Rectangle 3">
            <a:extLst>
              <a:ext uri="{FF2B5EF4-FFF2-40B4-BE49-F238E27FC236}">
                <a16:creationId xmlns:a16="http://schemas.microsoft.com/office/drawing/2014/main" id="{2A9F7B52-5F71-D64F-B6CA-C27EA2D062E1}"/>
              </a:ext>
            </a:extLst>
          </p:cNvPr>
          <p:cNvSpPr>
            <a:spLocks noGrp="1" noChangeArrowheads="1"/>
          </p:cNvSpPr>
          <p:nvPr>
            <p:ph type="body" idx="1"/>
          </p:nvPr>
        </p:nvSpPr>
        <p:spPr>
          <a:xfrm>
            <a:off x="457200" y="1295400"/>
            <a:ext cx="8229600" cy="4525963"/>
          </a:xfrm>
        </p:spPr>
        <p:txBody>
          <a:bodyPr/>
          <a:lstStyle/>
          <a:p>
            <a:pPr eaLnBrk="1" hangingPunct="1">
              <a:lnSpc>
                <a:spcPct val="90000"/>
              </a:lnSpc>
            </a:pPr>
            <a:r>
              <a:rPr lang="en-US" altLang="en-US" dirty="0">
                <a:ea typeface="ＭＳ Ｐゴシック" panose="020B0600070205080204" pitchFamily="34" charset="-128"/>
              </a:rPr>
              <a:t>ATM system</a:t>
            </a:r>
          </a:p>
          <a:p>
            <a:pPr lvl="1" eaLnBrk="1" hangingPunct="1">
              <a:lnSpc>
                <a:spcPct val="90000"/>
              </a:lnSpc>
            </a:pPr>
            <a:r>
              <a:rPr lang="en-US" altLang="en-US" dirty="0">
                <a:ea typeface="ＭＳ Ｐゴシック" panose="020B0600070205080204" pitchFamily="34" charset="-128"/>
              </a:rPr>
              <a:t>A user object interacts with an account object</a:t>
            </a:r>
          </a:p>
          <a:p>
            <a:pPr eaLnBrk="1" hangingPunct="1">
              <a:lnSpc>
                <a:spcPct val="90000"/>
              </a:lnSpc>
            </a:pPr>
            <a:r>
              <a:rPr lang="en-US" altLang="en-US" dirty="0">
                <a:ea typeface="ＭＳ Ｐゴシック" panose="020B0600070205080204" pitchFamily="34" charset="-128"/>
              </a:rPr>
              <a:t>Inventory system</a:t>
            </a:r>
          </a:p>
          <a:p>
            <a:pPr lvl="1" eaLnBrk="1" hangingPunct="1">
              <a:lnSpc>
                <a:spcPct val="90000"/>
              </a:lnSpc>
            </a:pPr>
            <a:r>
              <a:rPr lang="en-US" altLang="en-US" dirty="0">
                <a:ea typeface="ＭＳ Ｐゴシック" panose="020B0600070205080204" pitchFamily="34" charset="-128"/>
              </a:rPr>
              <a:t>Inventory manager object interacts with warehouse object</a:t>
            </a:r>
          </a:p>
          <a:p>
            <a:pPr eaLnBrk="1" hangingPunct="1">
              <a:lnSpc>
                <a:spcPct val="90000"/>
              </a:lnSpc>
            </a:pPr>
            <a:r>
              <a:rPr lang="en-US" altLang="en-US" dirty="0">
                <a:ea typeface="ＭＳ Ｐゴシック" panose="020B0600070205080204" pitchFamily="34" charset="-128"/>
              </a:rPr>
              <a:t>Course registration system</a:t>
            </a:r>
          </a:p>
          <a:p>
            <a:pPr lvl="1" eaLnBrk="1" hangingPunct="1">
              <a:lnSpc>
                <a:spcPct val="90000"/>
              </a:lnSpc>
            </a:pPr>
            <a:r>
              <a:rPr lang="en-US" altLang="en-US" dirty="0">
                <a:ea typeface="ＭＳ Ｐゴシック" panose="020B0600070205080204" pitchFamily="34" charset="-128"/>
              </a:rPr>
              <a:t>A student object interacts with a course object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 calcmode="lin" valueType="num">
                                      <p:cBhvr additive="base">
                                        <p:cTn id="11"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 calcmode="lin" valueType="num">
                                      <p:cBhvr additive="base">
                                        <p:cTn id="17"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4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6147">
                                            <p:txEl>
                                              <p:pRg st="3" end="3"/>
                                            </p:txEl>
                                          </p:spTgt>
                                        </p:tgtEl>
                                        <p:attrNameLst>
                                          <p:attrName>style.visibility</p:attrName>
                                        </p:attrNameLst>
                                      </p:cBhvr>
                                      <p:to>
                                        <p:strVal val="visible"/>
                                      </p:to>
                                    </p:set>
                                    <p:anim calcmode="lin" valueType="num">
                                      <p:cBhvr additive="base">
                                        <p:cTn id="21"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 calcmode="lin" valueType="num">
                                      <p:cBhvr additive="base">
                                        <p:cTn id="27"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147">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6147">
                                            <p:txEl>
                                              <p:pRg st="5" end="5"/>
                                            </p:txEl>
                                          </p:spTgt>
                                        </p:tgtEl>
                                        <p:attrNameLst>
                                          <p:attrName>style.visibility</p:attrName>
                                        </p:attrNameLst>
                                      </p:cBhvr>
                                      <p:to>
                                        <p:strVal val="visible"/>
                                      </p:to>
                                    </p:set>
                                    <p:anim calcmode="lin" valueType="num">
                                      <p:cBhvr additive="base">
                                        <p:cTn id="31" dur="500" fill="hold"/>
                                        <p:tgtEl>
                                          <p:spTgt spid="614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a:extLst>
              <a:ext uri="{FF2B5EF4-FFF2-40B4-BE49-F238E27FC236}">
                <a16:creationId xmlns:a16="http://schemas.microsoft.com/office/drawing/2014/main" id="{B3D11BB1-D374-CA42-8691-DE52A86382C4}"/>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Other extensions</a:t>
            </a:r>
          </a:p>
        </p:txBody>
      </p:sp>
      <p:sp>
        <p:nvSpPr>
          <p:cNvPr id="48132" name="Rectangle 3">
            <a:extLst>
              <a:ext uri="{FF2B5EF4-FFF2-40B4-BE49-F238E27FC236}">
                <a16:creationId xmlns:a16="http://schemas.microsoft.com/office/drawing/2014/main" id="{94081525-90E1-4841-B909-966E2638ECA2}"/>
              </a:ext>
            </a:extLst>
          </p:cNvPr>
          <p:cNvSpPr>
            <a:spLocks noGrp="1" noChangeArrowheads="1"/>
          </p:cNvSpPr>
          <p:nvPr>
            <p:ph type="body" idx="1"/>
          </p:nvPr>
        </p:nvSpPr>
        <p:spPr/>
        <p:txBody>
          <a:bodyPr/>
          <a:lstStyle/>
          <a:p>
            <a:pPr eaLnBrk="1" hangingPunct="1"/>
            <a:r>
              <a:rPr lang="en-US" altLang="en-US">
                <a:ea typeface="ＭＳ Ｐゴシック" panose="020B0600070205080204" pitchFamily="34" charset="-128"/>
              </a:rPr>
              <a:t>Reference</a:t>
            </a:r>
          </a:p>
          <a:p>
            <a:pPr lvl="1" eaLnBrk="1" hangingPunct="1"/>
            <a:r>
              <a:rPr lang="en-US" altLang="en-US">
                <a:ea typeface="ＭＳ Ｐゴシック" panose="020B0600070205080204" pitchFamily="34" charset="-128"/>
              </a:rPr>
              <a:t>A sequence diagram can specify a commonly occurring scenario and then can be referenced in another (or several) sequence diagram(s)</a:t>
            </a:r>
          </a:p>
          <a:p>
            <a:pPr eaLnBrk="1" hangingPunct="1"/>
            <a:r>
              <a:rPr lang="en-US" altLang="en-US">
                <a:ea typeface="ＭＳ Ｐゴシック" panose="020B0600070205080204" pitchFamily="34" charset="-128"/>
              </a:rPr>
              <a:t>Objects having recursive operations can be shown on the sequence diagram</a:t>
            </a:r>
          </a:p>
          <a:p>
            <a:pPr eaLnBrk="1" hangingPunct="1"/>
            <a:r>
              <a:rPr lang="en-US" altLang="en-US">
                <a:ea typeface="ＭＳ Ｐゴシック" panose="020B0600070205080204" pitchFamily="34" charset="-128"/>
              </a:rPr>
              <a:t>See the book or UML 2.0 manual for additional syntax</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a:extLst>
              <a:ext uri="{FF2B5EF4-FFF2-40B4-BE49-F238E27FC236}">
                <a16:creationId xmlns:a16="http://schemas.microsoft.com/office/drawing/2014/main" id="{EE46B957-2543-8E45-A994-09FF5271230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Interaction</a:t>
            </a:r>
          </a:p>
        </p:txBody>
      </p:sp>
      <p:sp>
        <p:nvSpPr>
          <p:cNvPr id="20484" name="Rectangle 3">
            <a:extLst>
              <a:ext uri="{FF2B5EF4-FFF2-40B4-BE49-F238E27FC236}">
                <a16:creationId xmlns:a16="http://schemas.microsoft.com/office/drawing/2014/main" id="{A663FEC5-E87B-EC4C-AC22-62BCC58519C9}"/>
              </a:ext>
            </a:extLst>
          </p:cNvPr>
          <p:cNvSpPr>
            <a:spLocks noGrp="1" noChangeArrowheads="1"/>
          </p:cNvSpPr>
          <p:nvPr>
            <p:ph type="body" idx="1"/>
          </p:nvPr>
        </p:nvSpPr>
        <p:spPr>
          <a:xfrm>
            <a:off x="457200" y="1371600"/>
            <a:ext cx="8229600" cy="4525963"/>
          </a:xfrm>
        </p:spPr>
        <p:txBody>
          <a:bodyPr/>
          <a:lstStyle/>
          <a:p>
            <a:pPr eaLnBrk="1" hangingPunct="1">
              <a:lnSpc>
                <a:spcPct val="90000"/>
              </a:lnSpc>
            </a:pPr>
            <a:r>
              <a:rPr lang="en-US" altLang="en-US" sz="2800">
                <a:ea typeface="ＭＳ Ｐゴシック" panose="020B0600070205080204" pitchFamily="34" charset="-128"/>
              </a:rPr>
              <a:t>A set of messages or stimuli exchanged between objects in a collaboration</a:t>
            </a:r>
          </a:p>
          <a:p>
            <a:pPr eaLnBrk="1" hangingPunct="1">
              <a:lnSpc>
                <a:spcPct val="90000"/>
              </a:lnSpc>
            </a:pPr>
            <a:r>
              <a:rPr lang="en-US" altLang="en-US" sz="2800">
                <a:ea typeface="ＭＳ Ｐゴシック" panose="020B0600070205080204" pitchFamily="34" charset="-128"/>
              </a:rPr>
              <a:t>Thus, a collaboration defines one or more interactions</a:t>
            </a:r>
          </a:p>
          <a:p>
            <a:pPr lvl="1" eaLnBrk="1" hangingPunct="1">
              <a:lnSpc>
                <a:spcPct val="90000"/>
              </a:lnSpc>
            </a:pPr>
            <a:r>
              <a:rPr lang="en-US" altLang="en-US" sz="2400">
                <a:ea typeface="ＭＳ Ｐゴシック" panose="020B0600070205080204" pitchFamily="34" charset="-128"/>
              </a:rPr>
              <a:t>The goal of describing a collaboration is to accomplish a particular functionality defined in the requirements</a:t>
            </a:r>
          </a:p>
          <a:p>
            <a:pPr lvl="1" eaLnBrk="1" hangingPunct="1">
              <a:lnSpc>
                <a:spcPct val="90000"/>
              </a:lnSpc>
            </a:pPr>
            <a:r>
              <a:rPr lang="en-US" altLang="en-US" sz="2400">
                <a:ea typeface="ＭＳ Ｐゴシック" panose="020B0600070205080204" pitchFamily="34" charset="-128"/>
              </a:rPr>
              <a:t>Examples</a:t>
            </a:r>
          </a:p>
          <a:p>
            <a:pPr lvl="2" eaLnBrk="1" hangingPunct="1">
              <a:lnSpc>
                <a:spcPct val="90000"/>
              </a:lnSpc>
            </a:pPr>
            <a:r>
              <a:rPr lang="en-US" altLang="en-US" sz="2000">
                <a:ea typeface="ＭＳ Ｐゴシック" panose="020B0600070205080204" pitchFamily="34" charset="-128"/>
              </a:rPr>
              <a:t>Completion of the withdrawal process in ATM is a collaboration</a:t>
            </a:r>
          </a:p>
          <a:p>
            <a:pPr lvl="2" eaLnBrk="1" hangingPunct="1">
              <a:lnSpc>
                <a:spcPct val="90000"/>
              </a:lnSpc>
            </a:pPr>
            <a:r>
              <a:rPr lang="en-US" altLang="en-US" sz="2000">
                <a:ea typeface="ＭＳ Ｐゴシック" panose="020B0600070205080204" pitchFamily="34" charset="-128"/>
              </a:rPr>
              <a:t>As part of this collaboration, a user object sends a message to an account object and the account object sends a message back to the user object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2">
            <a:extLst>
              <a:ext uri="{FF2B5EF4-FFF2-40B4-BE49-F238E27FC236}">
                <a16:creationId xmlns:a16="http://schemas.microsoft.com/office/drawing/2014/main" id="{E538B650-BDBD-4444-8A24-709DA88EBB5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Message</a:t>
            </a:r>
          </a:p>
        </p:txBody>
      </p:sp>
      <p:sp>
        <p:nvSpPr>
          <p:cNvPr id="10243" name="Rectangle 3">
            <a:extLst>
              <a:ext uri="{FF2B5EF4-FFF2-40B4-BE49-F238E27FC236}">
                <a16:creationId xmlns:a16="http://schemas.microsoft.com/office/drawing/2014/main" id="{A21AA102-22DB-CC47-8521-1026F3137313}"/>
              </a:ext>
            </a:extLst>
          </p:cNvPr>
          <p:cNvSpPr>
            <a:spLocks noGrp="1" noChangeArrowheads="1"/>
          </p:cNvSpPr>
          <p:nvPr>
            <p:ph type="body" idx="1"/>
          </p:nvPr>
        </p:nvSpPr>
        <p:spPr/>
        <p:txBody>
          <a:bodyPr/>
          <a:lstStyle/>
          <a:p>
            <a:pPr eaLnBrk="1" hangingPunct="1"/>
            <a:r>
              <a:rPr lang="en-US" altLang="en-US" sz="2800">
                <a:ea typeface="ＭＳ Ｐゴシック" panose="020B0600070205080204" pitchFamily="34" charset="-128"/>
              </a:rPr>
              <a:t>A </a:t>
            </a:r>
            <a:r>
              <a:rPr lang="en-US" altLang="en-US" sz="2800" u="sng">
                <a:ea typeface="ＭＳ Ｐゴシック" panose="020B0600070205080204" pitchFamily="34" charset="-128"/>
              </a:rPr>
              <a:t>one-way</a:t>
            </a:r>
            <a:r>
              <a:rPr lang="en-US" altLang="en-US" sz="2800">
                <a:ea typeface="ＭＳ Ｐゴシック" panose="020B0600070205080204" pitchFamily="34" charset="-128"/>
              </a:rPr>
              <a:t> communication between objects</a:t>
            </a:r>
          </a:p>
          <a:p>
            <a:pPr lvl="1" eaLnBrk="1" hangingPunct="1"/>
            <a:r>
              <a:rPr lang="en-US" altLang="en-US" sz="2400">
                <a:ea typeface="ＭＳ Ｐゴシック" panose="020B0600070205080204" pitchFamily="34" charset="-128"/>
              </a:rPr>
              <a:t>synonymous to </a:t>
            </a:r>
            <a:r>
              <a:rPr lang="ja-JP" altLang="en-US" sz="2400">
                <a:ea typeface="ＭＳ Ｐゴシック" panose="020B0600070205080204" pitchFamily="34" charset="-128"/>
              </a:rPr>
              <a:t>“</a:t>
            </a:r>
            <a:r>
              <a:rPr lang="en-US" altLang="ja-JP" sz="2400">
                <a:ea typeface="ＭＳ Ｐゴシック" panose="020B0600070205080204" pitchFamily="34" charset="-128"/>
              </a:rPr>
              <a:t>data flow</a:t>
            </a:r>
            <a:r>
              <a:rPr lang="ja-JP" altLang="en-US" sz="2400">
                <a:ea typeface="ＭＳ Ｐゴシック" panose="020B0600070205080204" pitchFamily="34" charset="-128"/>
              </a:rPr>
              <a:t>”</a:t>
            </a:r>
            <a:endParaRPr lang="en-US" altLang="ja-JP" sz="2400">
              <a:ea typeface="ＭＳ Ｐゴシック" panose="020B0600070205080204" pitchFamily="34" charset="-128"/>
            </a:endParaRPr>
          </a:p>
          <a:p>
            <a:pPr eaLnBrk="1" hangingPunct="1"/>
            <a:r>
              <a:rPr lang="en-US" altLang="en-US" sz="2800">
                <a:ea typeface="ＭＳ Ｐゴシック" panose="020B0600070205080204" pitchFamily="34" charset="-128"/>
              </a:rPr>
              <a:t>A message may have parameters</a:t>
            </a:r>
          </a:p>
          <a:p>
            <a:pPr eaLnBrk="1" hangingPunct="1"/>
            <a:r>
              <a:rPr lang="en-US" altLang="en-US" sz="2800">
                <a:ea typeface="ＭＳ Ｐゴシック" panose="020B0600070205080204" pitchFamily="34" charset="-128"/>
              </a:rPr>
              <a:t>A message from one object generally corresponds to requesting the service of a method in the same object or in another object</a:t>
            </a:r>
          </a:p>
          <a:p>
            <a:pPr eaLnBrk="1" hangingPunct="1"/>
            <a:r>
              <a:rPr lang="en-US" altLang="en-US" sz="2800">
                <a:ea typeface="ＭＳ Ｐゴシック" panose="020B0600070205080204" pitchFamily="34" charset="-128"/>
              </a:rPr>
              <a:t>A message may be </a:t>
            </a:r>
            <a:r>
              <a:rPr lang="en-US" altLang="en-US" sz="2800" u="sng">
                <a:ea typeface="ＭＳ Ｐゴシック" panose="020B0600070205080204" pitchFamily="34" charset="-128"/>
              </a:rPr>
              <a:t>synchronous</a:t>
            </a:r>
            <a:r>
              <a:rPr lang="en-US" altLang="en-US" sz="2800">
                <a:ea typeface="ＭＳ Ｐゴシック" panose="020B0600070205080204" pitchFamily="34" charset="-128"/>
              </a:rPr>
              <a:t> (waiting for response) or may be </a:t>
            </a:r>
            <a:r>
              <a:rPr lang="en-US" altLang="en-US" sz="2800" u="sng">
                <a:ea typeface="ＭＳ Ｐゴシック" panose="020B0600070205080204" pitchFamily="34" charset="-128"/>
              </a:rPr>
              <a:t>asynchronous</a:t>
            </a:r>
            <a:r>
              <a:rPr lang="en-US" altLang="en-US" sz="2800">
                <a:ea typeface="ＭＳ Ｐゴシック" panose="020B0600070205080204" pitchFamily="34" charset="-128"/>
              </a:rPr>
              <a:t> (continues its execution without waiting for a response)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 calcmode="lin" valueType="num">
                                      <p:cBhvr additive="base">
                                        <p:cTn id="17"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0243">
                                            <p:txEl>
                                              <p:pRg st="3" end="3"/>
                                            </p:txEl>
                                          </p:spTgt>
                                        </p:tgtEl>
                                        <p:attrNameLst>
                                          <p:attrName>style.visibility</p:attrName>
                                        </p:attrNameLst>
                                      </p:cBhvr>
                                      <p:to>
                                        <p:strVal val="visible"/>
                                      </p:to>
                                    </p:set>
                                    <p:anim calcmode="lin" valueType="num">
                                      <p:cBhvr additive="base">
                                        <p:cTn id="23"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0243">
                                            <p:txEl>
                                              <p:pRg st="4" end="4"/>
                                            </p:txEl>
                                          </p:spTgt>
                                        </p:tgtEl>
                                        <p:attrNameLst>
                                          <p:attrName>style.visibility</p:attrName>
                                        </p:attrNameLst>
                                      </p:cBhvr>
                                      <p:to>
                                        <p:strVal val="visible"/>
                                      </p:to>
                                    </p:set>
                                    <p:anim calcmode="lin" valueType="num">
                                      <p:cBhvr additive="base">
                                        <p:cTn id="29"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a:extLst>
              <a:ext uri="{FF2B5EF4-FFF2-40B4-BE49-F238E27FC236}">
                <a16:creationId xmlns:a16="http://schemas.microsoft.com/office/drawing/2014/main" id="{29B8B644-A19A-294E-B550-E503BF2EF3C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Examples for message</a:t>
            </a:r>
          </a:p>
        </p:txBody>
      </p:sp>
      <p:sp>
        <p:nvSpPr>
          <p:cNvPr id="23556" name="Rectangle 3">
            <a:extLst>
              <a:ext uri="{FF2B5EF4-FFF2-40B4-BE49-F238E27FC236}">
                <a16:creationId xmlns:a16="http://schemas.microsoft.com/office/drawing/2014/main" id="{5DBD6ABC-F80D-6745-86A2-221CC06A4878}"/>
              </a:ext>
            </a:extLst>
          </p:cNvPr>
          <p:cNvSpPr>
            <a:spLocks noGrp="1" noChangeArrowheads="1"/>
          </p:cNvSpPr>
          <p:nvPr>
            <p:ph type="body" idx="1"/>
          </p:nvPr>
        </p:nvSpPr>
        <p:spPr/>
        <p:txBody>
          <a:bodyPr/>
          <a:lstStyle/>
          <a:p>
            <a:pPr eaLnBrk="1" hangingPunct="1">
              <a:lnSpc>
                <a:spcPct val="80000"/>
              </a:lnSpc>
            </a:pPr>
            <a:r>
              <a:rPr lang="en-US" altLang="en-US" sz="2800">
                <a:ea typeface="ＭＳ Ｐゴシック" panose="020B0600070205080204" pitchFamily="34" charset="-128"/>
              </a:rPr>
              <a:t>A user object in an ATM system sends the following message to an account object</a:t>
            </a:r>
          </a:p>
          <a:p>
            <a:pPr lvl="1" eaLnBrk="1" hangingPunct="1">
              <a:lnSpc>
                <a:spcPct val="80000"/>
              </a:lnSpc>
              <a:buFontTx/>
              <a:buNone/>
            </a:pPr>
            <a:r>
              <a:rPr lang="en-US" altLang="en-US" sz="2000">
                <a:ea typeface="ＭＳ Ｐゴシック" panose="020B0600070205080204" pitchFamily="34" charset="-128"/>
              </a:rPr>
              <a:t>	</a:t>
            </a:r>
            <a:r>
              <a:rPr lang="ja-JP" altLang="en-US" sz="2400">
                <a:ea typeface="ＭＳ Ｐゴシック" panose="020B0600070205080204" pitchFamily="34" charset="-128"/>
              </a:rPr>
              <a:t>“</a:t>
            </a:r>
            <a:r>
              <a:rPr lang="en-US" altLang="ja-JP" sz="2400">
                <a:ea typeface="ＭＳ Ｐゴシック" panose="020B0600070205080204" pitchFamily="34" charset="-128"/>
              </a:rPr>
              <a:t>withdraw (amount : double)</a:t>
            </a:r>
            <a:r>
              <a:rPr lang="ja-JP" altLang="en-US" sz="2400">
                <a:ea typeface="ＭＳ Ｐゴシック" panose="020B0600070205080204" pitchFamily="34" charset="-128"/>
              </a:rPr>
              <a:t>”</a:t>
            </a:r>
            <a:endParaRPr lang="en-US" altLang="ja-JP" sz="2400">
              <a:ea typeface="ＭＳ Ｐゴシック" panose="020B0600070205080204" pitchFamily="34" charset="-128"/>
            </a:endParaRPr>
          </a:p>
          <a:p>
            <a:pPr lvl="1" eaLnBrk="1" hangingPunct="1">
              <a:lnSpc>
                <a:spcPct val="80000"/>
              </a:lnSpc>
              <a:buFontTx/>
              <a:buNone/>
            </a:pPr>
            <a:r>
              <a:rPr lang="en-US" altLang="en-US" sz="2400">
                <a:ea typeface="ＭＳ Ｐゴシック" panose="020B0600070205080204" pitchFamily="34" charset="-128"/>
              </a:rPr>
              <a:t>This is a synchronous message since the user object waits for a response back from the account object indicating the success or failure of withdrawal operation</a:t>
            </a:r>
          </a:p>
          <a:p>
            <a:pPr eaLnBrk="1" hangingPunct="1">
              <a:lnSpc>
                <a:spcPct val="80000"/>
              </a:lnSpc>
            </a:pPr>
            <a:r>
              <a:rPr lang="en-US" altLang="en-US" sz="2800">
                <a:ea typeface="ＭＳ Ｐゴシック" panose="020B0600070205080204" pitchFamily="34" charset="-128"/>
              </a:rPr>
              <a:t>A controller object in a Traffic Light system sends a message to a light object to change its status (ON </a:t>
            </a:r>
            <a:r>
              <a:rPr lang="en-US" altLang="en-US" sz="2800">
                <a:ea typeface="ＭＳ Ｐゴシック" panose="020B0600070205080204" pitchFamily="34" charset="-128"/>
                <a:sym typeface="Wingdings" pitchFamily="2" charset="2"/>
              </a:rPr>
              <a:t> OFF or OFF  ON)</a:t>
            </a:r>
          </a:p>
          <a:p>
            <a:pPr eaLnBrk="1" hangingPunct="1">
              <a:lnSpc>
                <a:spcPct val="80000"/>
              </a:lnSpc>
              <a:buFontTx/>
              <a:buNone/>
            </a:pPr>
            <a:r>
              <a:rPr lang="en-US" altLang="en-US" sz="2400">
                <a:ea typeface="ＭＳ Ｐゴシック" panose="020B0600070205080204" pitchFamily="34" charset="-128"/>
              </a:rPr>
              <a:t>    This is an asynchronous message since the controller object does not wait for a response back from the light object; instead, it continues its work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2">
            <a:extLst>
              <a:ext uri="{FF2B5EF4-FFF2-40B4-BE49-F238E27FC236}">
                <a16:creationId xmlns:a16="http://schemas.microsoft.com/office/drawing/2014/main" id="{9337F054-55CF-1540-B683-A65F6D9DEE9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Stimulus</a:t>
            </a:r>
          </a:p>
        </p:txBody>
      </p:sp>
      <p:sp>
        <p:nvSpPr>
          <p:cNvPr id="43011" name="Rectangle 3">
            <a:extLst>
              <a:ext uri="{FF2B5EF4-FFF2-40B4-BE49-F238E27FC236}">
                <a16:creationId xmlns:a16="http://schemas.microsoft.com/office/drawing/2014/main" id="{4052F4BA-0C6A-C64E-ADBC-752D267EF1DA}"/>
              </a:ext>
            </a:extLst>
          </p:cNvPr>
          <p:cNvSpPr>
            <a:spLocks noGrp="1" noChangeArrowheads="1"/>
          </p:cNvSpPr>
          <p:nvPr>
            <p:ph type="body" idx="1"/>
          </p:nvPr>
        </p:nvSpPr>
        <p:spPr/>
        <p:txBody>
          <a:bodyPr/>
          <a:lstStyle/>
          <a:p>
            <a:pPr eaLnBrk="1" hangingPunct="1"/>
            <a:r>
              <a:rPr lang="en-US" altLang="en-US">
                <a:ea typeface="ＭＳ Ｐゴシック" panose="020B0600070205080204" pitchFamily="34" charset="-128"/>
              </a:rPr>
              <a:t>A stimulus is a signal sent from one object to another</a:t>
            </a:r>
          </a:p>
          <a:p>
            <a:pPr lvl="1" eaLnBrk="1" hangingPunct="1"/>
            <a:r>
              <a:rPr lang="en-US" altLang="en-US">
                <a:ea typeface="ＭＳ Ｐゴシック" panose="020B0600070205080204" pitchFamily="34" charset="-128"/>
              </a:rPr>
              <a:t>synonymous to </a:t>
            </a:r>
            <a:r>
              <a:rPr lang="ja-JP" altLang="en-US">
                <a:ea typeface="ＭＳ Ｐゴシック" panose="020B0600070205080204" pitchFamily="34" charset="-128"/>
              </a:rPr>
              <a:t>“</a:t>
            </a:r>
            <a:r>
              <a:rPr lang="en-US" altLang="ja-JP">
                <a:ea typeface="ＭＳ Ｐゴシック" panose="020B0600070205080204" pitchFamily="34" charset="-128"/>
              </a:rPr>
              <a:t>control flow</a:t>
            </a:r>
            <a:r>
              <a:rPr lang="ja-JP" altLang="en-US">
                <a:ea typeface="ＭＳ Ｐゴシック" panose="020B0600070205080204" pitchFamily="34" charset="-128"/>
              </a:rPr>
              <a:t>”</a:t>
            </a:r>
            <a:endParaRPr lang="en-US" altLang="ja-JP">
              <a:ea typeface="ＭＳ Ｐゴシック" panose="020B0600070205080204" pitchFamily="34" charset="-128"/>
            </a:endParaRPr>
          </a:p>
          <a:p>
            <a:pPr eaLnBrk="1" hangingPunct="1"/>
            <a:r>
              <a:rPr lang="en-US" altLang="en-US">
                <a:ea typeface="ＭＳ Ｐゴシック" panose="020B0600070205080204" pitchFamily="34" charset="-128"/>
              </a:rPr>
              <a:t>A stimulus may have parameters</a:t>
            </a:r>
          </a:p>
          <a:p>
            <a:pPr eaLnBrk="1" hangingPunct="1"/>
            <a:r>
              <a:rPr lang="en-US" altLang="en-US">
                <a:ea typeface="ＭＳ Ｐゴシック" panose="020B0600070205080204" pitchFamily="34" charset="-128"/>
              </a:rPr>
              <a:t>A stimulus from one object generally corresponds to initiating an action in another object</a:t>
            </a:r>
          </a:p>
          <a:p>
            <a:pPr eaLnBrk="1" hangingPunct="1"/>
            <a:r>
              <a:rPr lang="en-US" altLang="en-US">
                <a:ea typeface="ＭＳ Ｐゴシック" panose="020B0600070205080204" pitchFamily="34" charset="-128"/>
              </a:rPr>
              <a:t>It is generally asynchronous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anim calcmode="lin" valueType="num">
                                      <p:cBhvr additive="base">
                                        <p:cTn id="11" dur="500" fill="hold"/>
                                        <p:tgtEl>
                                          <p:spTgt spid="4301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3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 calcmode="lin" valueType="num">
                                      <p:cBhvr additive="base">
                                        <p:cTn id="17" dur="500" fill="hold"/>
                                        <p:tgtEl>
                                          <p:spTgt spid="4301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3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43011">
                                            <p:txEl>
                                              <p:pRg st="3" end="3"/>
                                            </p:txEl>
                                          </p:spTgt>
                                        </p:tgtEl>
                                        <p:attrNameLst>
                                          <p:attrName>style.visibility</p:attrName>
                                        </p:attrNameLst>
                                      </p:cBhvr>
                                      <p:to>
                                        <p:strVal val="visible"/>
                                      </p:to>
                                    </p:set>
                                    <p:anim calcmode="lin" valueType="num">
                                      <p:cBhvr additive="base">
                                        <p:cTn id="23" dur="500" fill="hold"/>
                                        <p:tgtEl>
                                          <p:spTgt spid="43011">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30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43011">
                                            <p:txEl>
                                              <p:pRg st="4" end="4"/>
                                            </p:txEl>
                                          </p:spTgt>
                                        </p:tgtEl>
                                        <p:attrNameLst>
                                          <p:attrName>style.visibility</p:attrName>
                                        </p:attrNameLst>
                                      </p:cBhvr>
                                      <p:to>
                                        <p:strVal val="visible"/>
                                      </p:to>
                                    </p:set>
                                    <p:anim calcmode="lin" valueType="num">
                                      <p:cBhvr additive="base">
                                        <p:cTn id="29" dur="500" fill="hold"/>
                                        <p:tgtEl>
                                          <p:spTgt spid="43011">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30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a:extLst>
              <a:ext uri="{FF2B5EF4-FFF2-40B4-BE49-F238E27FC236}">
                <a16:creationId xmlns:a16="http://schemas.microsoft.com/office/drawing/2014/main" id="{C5B41578-F767-D94A-A5B4-5A1F7A4D5384}"/>
              </a:ext>
            </a:extLst>
          </p:cNvPr>
          <p:cNvSpPr>
            <a:spLocks noGrp="1" noChangeArrowheads="1"/>
          </p:cNvSpPr>
          <p:nvPr>
            <p:ph type="ctrTitle"/>
          </p:nvPr>
        </p:nvSpPr>
        <p:spPr/>
        <p:txBody>
          <a:bodyPr/>
          <a:lstStyle/>
          <a:p>
            <a:pPr eaLnBrk="1" hangingPunct="1"/>
            <a:r>
              <a:rPr lang="en-US" altLang="en-US" b="1">
                <a:effectLst>
                  <a:outerShdw blurRad="38100" dist="38100" dir="2700000" algn="tl">
                    <a:srgbClr val="C0C0C0"/>
                  </a:outerShdw>
                </a:effectLst>
                <a:ea typeface="ＭＳ Ｐゴシック" panose="020B0600070205080204" pitchFamily="34" charset="-128"/>
              </a:rPr>
              <a:t>Sequence Diagram</a:t>
            </a:r>
          </a:p>
        </p:txBody>
      </p:sp>
      <p:sp>
        <p:nvSpPr>
          <p:cNvPr id="25602" name="Rectangle 5">
            <a:extLst>
              <a:ext uri="{FF2B5EF4-FFF2-40B4-BE49-F238E27FC236}">
                <a16:creationId xmlns:a16="http://schemas.microsoft.com/office/drawing/2014/main" id="{BCF8D28B-DFF4-AE48-A22C-E5B49DA1765F}"/>
              </a:ext>
            </a:extLst>
          </p:cNvPr>
          <p:cNvSpPr>
            <a:spLocks noGrp="1" noChangeArrowheads="1"/>
          </p:cNvSpPr>
          <p:nvPr>
            <p:ph type="subTitle" idx="1"/>
          </p:nvPr>
        </p:nvSpPr>
        <p:spPr/>
        <p:txBody>
          <a:bodyPr/>
          <a:lstStyle/>
          <a:p>
            <a:pPr eaLnBrk="1" hangingPunct="1"/>
            <a:endParaRPr lang="en-US" altLang="en-US">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a:extLst>
              <a:ext uri="{FF2B5EF4-FFF2-40B4-BE49-F238E27FC236}">
                <a16:creationId xmlns:a16="http://schemas.microsoft.com/office/drawing/2014/main" id="{599BF82D-37C0-744A-9070-546610A4C26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Sequence diagram</a:t>
            </a:r>
          </a:p>
        </p:txBody>
      </p:sp>
      <p:sp>
        <p:nvSpPr>
          <p:cNvPr id="26628" name="Rectangle 3">
            <a:extLst>
              <a:ext uri="{FF2B5EF4-FFF2-40B4-BE49-F238E27FC236}">
                <a16:creationId xmlns:a16="http://schemas.microsoft.com/office/drawing/2014/main" id="{8B723884-3883-534B-A363-26B1D423468C}"/>
              </a:ext>
            </a:extLst>
          </p:cNvPr>
          <p:cNvSpPr>
            <a:spLocks noGrp="1" noChangeArrowheads="1"/>
          </p:cNvSpPr>
          <p:nvPr>
            <p:ph type="body" idx="1"/>
          </p:nvPr>
        </p:nvSpPr>
        <p:spPr/>
        <p:txBody>
          <a:bodyPr/>
          <a:lstStyle/>
          <a:p>
            <a:pPr eaLnBrk="1" hangingPunct="1">
              <a:lnSpc>
                <a:spcPct val="80000"/>
              </a:lnSpc>
            </a:pPr>
            <a:r>
              <a:rPr lang="en-US" altLang="en-US">
                <a:ea typeface="ＭＳ Ｐゴシック" panose="020B0600070205080204" pitchFamily="34" charset="-128"/>
              </a:rPr>
              <a:t>A two-dimensional chart that describes collaborations</a:t>
            </a:r>
          </a:p>
          <a:p>
            <a:pPr eaLnBrk="1" hangingPunct="1">
              <a:lnSpc>
                <a:spcPct val="80000"/>
              </a:lnSpc>
            </a:pPr>
            <a:r>
              <a:rPr lang="en-US" altLang="en-US">
                <a:ea typeface="ＭＳ Ｐゴシック" panose="020B0600070205080204" pitchFamily="34" charset="-128"/>
              </a:rPr>
              <a:t>Each sequence diagram describes a particular scenario</a:t>
            </a:r>
          </a:p>
          <a:p>
            <a:pPr lvl="1" eaLnBrk="1" hangingPunct="1">
              <a:lnSpc>
                <a:spcPct val="80000"/>
              </a:lnSpc>
            </a:pPr>
            <a:r>
              <a:rPr lang="en-US" altLang="en-US">
                <a:ea typeface="ＭＳ Ｐゴシック" panose="020B0600070205080204" pitchFamily="34" charset="-128"/>
              </a:rPr>
              <a:t>E.g., a sequence diagram can describe successful withdrawal operation</a:t>
            </a:r>
          </a:p>
          <a:p>
            <a:pPr lvl="1" eaLnBrk="1" hangingPunct="1">
              <a:lnSpc>
                <a:spcPct val="80000"/>
              </a:lnSpc>
            </a:pPr>
            <a:r>
              <a:rPr lang="en-US" altLang="en-US">
                <a:ea typeface="ＭＳ Ｐゴシック" panose="020B0600070205080204" pitchFamily="34" charset="-128"/>
              </a:rPr>
              <a:t>Another sequence diagram can describe failure of withdrawal operation due to insufficient funds</a:t>
            </a:r>
          </a:p>
          <a:p>
            <a:pPr lvl="1" eaLnBrk="1" hangingPunct="1">
              <a:lnSpc>
                <a:spcPct val="80000"/>
              </a:lnSpc>
            </a:pPr>
            <a:r>
              <a:rPr lang="en-US" altLang="en-US">
                <a:ea typeface="ＭＳ Ｐゴシック" panose="020B0600070205080204" pitchFamily="34" charset="-128"/>
              </a:rPr>
              <a:t>It is also possible to describe both scenarios in one sequence diagram</a:t>
            </a:r>
          </a:p>
        </p:txBody>
      </p:sp>
    </p:spTree>
  </p:cSld>
  <p:clrMapOvr>
    <a:masterClrMapping/>
  </p:clrMapOvr>
</p:sld>
</file>

<file path=ppt/theme/theme1.xml><?xml version="1.0" encoding="utf-8"?>
<a:theme xmlns:a="http://schemas.openxmlformats.org/drawingml/2006/main" name="Object-Oriented Design using UML">
  <a:themeElements>
    <a:clrScheme name="Object-Oriented Design using UM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bject-Oriented Design using UM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Object-Oriented Design using UM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bject-Oriented Design using UM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bject-Oriented Design using UM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bject-Oriented Design using UM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bject-Oriented Design using UM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bject-Oriented Design using UM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bject-Oriented Design using UM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bject-Oriented Design using UM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bject-Oriented Design using UM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bject-Oriented Design using UM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bject-Oriented Design using UM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bject-Oriented Design using UM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State Diagram Advanced</Template>
  <TotalTime>2590</TotalTime>
  <Words>1824</Words>
  <Application>Microsoft Macintosh PowerPoint</Application>
  <PresentationFormat>On-screen Show (4:3)</PresentationFormat>
  <Paragraphs>244</Paragraphs>
  <Slides>30</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Times New Roman</vt:lpstr>
      <vt:lpstr>Object-Oriented Design using UML</vt:lpstr>
      <vt:lpstr>Interaction View</vt:lpstr>
      <vt:lpstr>Collaboration</vt:lpstr>
      <vt:lpstr>Examples of collaborations</vt:lpstr>
      <vt:lpstr>Interaction</vt:lpstr>
      <vt:lpstr>Message</vt:lpstr>
      <vt:lpstr>Examples for message</vt:lpstr>
      <vt:lpstr>Stimulus</vt:lpstr>
      <vt:lpstr>Sequence Diagram</vt:lpstr>
      <vt:lpstr>Sequence diagram</vt:lpstr>
      <vt:lpstr>Sequence diagram – basic syntax</vt:lpstr>
      <vt:lpstr>Sequence diagram - semantics</vt:lpstr>
      <vt:lpstr>Sequence diagram – semantics (continued)</vt:lpstr>
      <vt:lpstr>Sequence diagram – semantics (continued)</vt:lpstr>
      <vt:lpstr>Additional semantics (not shown in the diagram)</vt:lpstr>
      <vt:lpstr>Sequence diagram – extended syntax</vt:lpstr>
      <vt:lpstr>Sequence diagram – semantics (continued)</vt:lpstr>
      <vt:lpstr>Example – ATM system</vt:lpstr>
      <vt:lpstr>PowerPoint Presentation</vt:lpstr>
      <vt:lpstr>Exercise</vt:lpstr>
      <vt:lpstr>Example – Course registration system</vt:lpstr>
      <vt:lpstr>PowerPoint Presentation</vt:lpstr>
      <vt:lpstr>Exercise</vt:lpstr>
      <vt:lpstr>Sequence diagram – extended syntax</vt:lpstr>
      <vt:lpstr>PowerPoint Presentation</vt:lpstr>
      <vt:lpstr>Concurrent and time-based messages and stimuli</vt:lpstr>
      <vt:lpstr>Concurrent messages / stimuli - semantics</vt:lpstr>
      <vt:lpstr>Time-based messages / stimuli- semantics</vt:lpstr>
      <vt:lpstr>PowerPoint Presentation</vt:lpstr>
      <vt:lpstr>Observations</vt:lpstr>
      <vt:lpstr>Other extensions</vt:lpstr>
    </vt:vector>
  </TitlesOfParts>
  <Company>University of Wisconsin - La Crosse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Interaction View</dc:title>
  <dc:creator>Kasi Periyasamy</dc:creator>
  <cp:lastModifiedBy>Mao Zheng</cp:lastModifiedBy>
  <cp:revision>253</cp:revision>
  <cp:lastPrinted>2017-02-16T15:54:37Z</cp:lastPrinted>
  <dcterms:created xsi:type="dcterms:W3CDTF">2010-02-16T16:19:54Z</dcterms:created>
  <dcterms:modified xsi:type="dcterms:W3CDTF">2019-10-10T04:40:45Z</dcterms:modified>
</cp:coreProperties>
</file>