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65" r:id="rId3"/>
    <p:sldId id="266" r:id="rId4"/>
    <p:sldId id="334" r:id="rId5"/>
    <p:sldId id="335" r:id="rId6"/>
    <p:sldId id="32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47"/>
    <p:restoredTop sz="95928"/>
  </p:normalViewPr>
  <p:slideViewPr>
    <p:cSldViewPr snapToGrid="0" snapToObjects="1">
      <p:cViewPr varScale="1">
        <p:scale>
          <a:sx n="103" d="100"/>
          <a:sy n="103" d="100"/>
        </p:scale>
        <p:origin x="26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F69437-FA93-C54D-9920-CAC046ABA882}" type="datetimeFigureOut">
              <a:rPr lang="en-US" smtClean="0"/>
              <a:t>10/22/19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8B6EF5-320D-0E4E-BB11-3FCFEFAA43C3}" type="slidenum">
              <a:rPr lang="en-US" smtClean="0"/>
              <a:t>‹#›</a:t>
            </a:fld>
            <a:endParaRPr lang="en-US"/>
          </a:p>
        </p:txBody>
      </p:sp>
    </p:spTree>
    <p:extLst>
      <p:ext uri="{BB962C8B-B14F-4D97-AF65-F5344CB8AC3E}">
        <p14:creationId xmlns:p14="http://schemas.microsoft.com/office/powerpoint/2010/main" val="1380804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5428D-7E08-6F49-A860-D96A774BF7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5369AB-D819-DD40-BDC3-7DE57FBB52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1EAA99-1778-1749-8C04-99A0D341C2B3}"/>
              </a:ext>
            </a:extLst>
          </p:cNvPr>
          <p:cNvSpPr>
            <a:spLocks noGrp="1"/>
          </p:cNvSpPr>
          <p:nvPr>
            <p:ph type="dt" sz="half" idx="10"/>
          </p:nvPr>
        </p:nvSpPr>
        <p:spPr/>
        <p:txBody>
          <a:bodyPr/>
          <a:lstStyle/>
          <a:p>
            <a:fld id="{1D1AF0C0-C248-ED4B-BBB1-AC1948AF3188}" type="datetimeFigureOut">
              <a:rPr lang="en-US" smtClean="0"/>
              <a:t>10/22/19</a:t>
            </a:fld>
            <a:endParaRPr lang="en-US"/>
          </a:p>
        </p:txBody>
      </p:sp>
      <p:sp>
        <p:nvSpPr>
          <p:cNvPr id="5" name="Footer Placeholder 4">
            <a:extLst>
              <a:ext uri="{FF2B5EF4-FFF2-40B4-BE49-F238E27FC236}">
                <a16:creationId xmlns:a16="http://schemas.microsoft.com/office/drawing/2014/main" id="{B3723E2E-7080-0040-B62D-6493AF789F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E93AD8-B962-3C4A-802A-BB4B4AC57D90}"/>
              </a:ext>
            </a:extLst>
          </p:cNvPr>
          <p:cNvSpPr>
            <a:spLocks noGrp="1"/>
          </p:cNvSpPr>
          <p:nvPr>
            <p:ph type="sldNum" sz="quarter" idx="12"/>
          </p:nvPr>
        </p:nvSpPr>
        <p:spPr/>
        <p:txBody>
          <a:bodyPr/>
          <a:lstStyle/>
          <a:p>
            <a:fld id="{E1075BCF-A589-8545-8026-C62D923CE9ED}" type="slidenum">
              <a:rPr lang="en-US" smtClean="0"/>
              <a:t>‹#›</a:t>
            </a:fld>
            <a:endParaRPr lang="en-US"/>
          </a:p>
        </p:txBody>
      </p:sp>
    </p:spTree>
    <p:extLst>
      <p:ext uri="{BB962C8B-B14F-4D97-AF65-F5344CB8AC3E}">
        <p14:creationId xmlns:p14="http://schemas.microsoft.com/office/powerpoint/2010/main" val="1698334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97DCC-8BBA-4744-B472-A1ED10E27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297323-208F-B243-A5D1-533A051E8B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5EBAB6-8E3A-BF4E-A708-1E0BD6BD3933}"/>
              </a:ext>
            </a:extLst>
          </p:cNvPr>
          <p:cNvSpPr>
            <a:spLocks noGrp="1"/>
          </p:cNvSpPr>
          <p:nvPr>
            <p:ph type="dt" sz="half" idx="10"/>
          </p:nvPr>
        </p:nvSpPr>
        <p:spPr/>
        <p:txBody>
          <a:bodyPr/>
          <a:lstStyle/>
          <a:p>
            <a:fld id="{1D1AF0C0-C248-ED4B-BBB1-AC1948AF3188}" type="datetimeFigureOut">
              <a:rPr lang="en-US" smtClean="0"/>
              <a:t>10/22/19</a:t>
            </a:fld>
            <a:endParaRPr lang="en-US"/>
          </a:p>
        </p:txBody>
      </p:sp>
      <p:sp>
        <p:nvSpPr>
          <p:cNvPr id="5" name="Footer Placeholder 4">
            <a:extLst>
              <a:ext uri="{FF2B5EF4-FFF2-40B4-BE49-F238E27FC236}">
                <a16:creationId xmlns:a16="http://schemas.microsoft.com/office/drawing/2014/main" id="{D9655E66-AAD4-DD40-9C86-869638F35B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95A205-F5C8-FE4A-A924-6FCFF9EFFB92}"/>
              </a:ext>
            </a:extLst>
          </p:cNvPr>
          <p:cNvSpPr>
            <a:spLocks noGrp="1"/>
          </p:cNvSpPr>
          <p:nvPr>
            <p:ph type="sldNum" sz="quarter" idx="12"/>
          </p:nvPr>
        </p:nvSpPr>
        <p:spPr/>
        <p:txBody>
          <a:bodyPr/>
          <a:lstStyle/>
          <a:p>
            <a:fld id="{E1075BCF-A589-8545-8026-C62D923CE9ED}" type="slidenum">
              <a:rPr lang="en-US" smtClean="0"/>
              <a:t>‹#›</a:t>
            </a:fld>
            <a:endParaRPr lang="en-US"/>
          </a:p>
        </p:txBody>
      </p:sp>
    </p:spTree>
    <p:extLst>
      <p:ext uri="{BB962C8B-B14F-4D97-AF65-F5344CB8AC3E}">
        <p14:creationId xmlns:p14="http://schemas.microsoft.com/office/powerpoint/2010/main" val="371475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AFDAD2-6ACA-3542-A2AC-64FC051E1C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8F3A17-761C-7940-97D0-37D152C192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2438FC-9885-4141-8329-0A023090E242}"/>
              </a:ext>
            </a:extLst>
          </p:cNvPr>
          <p:cNvSpPr>
            <a:spLocks noGrp="1"/>
          </p:cNvSpPr>
          <p:nvPr>
            <p:ph type="dt" sz="half" idx="10"/>
          </p:nvPr>
        </p:nvSpPr>
        <p:spPr/>
        <p:txBody>
          <a:bodyPr/>
          <a:lstStyle/>
          <a:p>
            <a:fld id="{1D1AF0C0-C248-ED4B-BBB1-AC1948AF3188}" type="datetimeFigureOut">
              <a:rPr lang="en-US" smtClean="0"/>
              <a:t>10/22/19</a:t>
            </a:fld>
            <a:endParaRPr lang="en-US"/>
          </a:p>
        </p:txBody>
      </p:sp>
      <p:sp>
        <p:nvSpPr>
          <p:cNvPr id="5" name="Footer Placeholder 4">
            <a:extLst>
              <a:ext uri="{FF2B5EF4-FFF2-40B4-BE49-F238E27FC236}">
                <a16:creationId xmlns:a16="http://schemas.microsoft.com/office/drawing/2014/main" id="{5FC5A858-CA67-224E-8699-084E6D1AA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C5DF5A-E7A7-B34C-9891-76303959037A}"/>
              </a:ext>
            </a:extLst>
          </p:cNvPr>
          <p:cNvSpPr>
            <a:spLocks noGrp="1"/>
          </p:cNvSpPr>
          <p:nvPr>
            <p:ph type="sldNum" sz="quarter" idx="12"/>
          </p:nvPr>
        </p:nvSpPr>
        <p:spPr/>
        <p:txBody>
          <a:bodyPr/>
          <a:lstStyle/>
          <a:p>
            <a:fld id="{E1075BCF-A589-8545-8026-C62D923CE9ED}" type="slidenum">
              <a:rPr lang="en-US" smtClean="0"/>
              <a:t>‹#›</a:t>
            </a:fld>
            <a:endParaRPr lang="en-US"/>
          </a:p>
        </p:txBody>
      </p:sp>
    </p:spTree>
    <p:extLst>
      <p:ext uri="{BB962C8B-B14F-4D97-AF65-F5344CB8AC3E}">
        <p14:creationId xmlns:p14="http://schemas.microsoft.com/office/powerpoint/2010/main" val="228377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AC5F8-ABAC-3348-B532-8A65E185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A2D64C-CAFA-0B42-8766-12FC768A17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BD2D99-73B9-6D40-BCEE-292DB5F056BE}"/>
              </a:ext>
            </a:extLst>
          </p:cNvPr>
          <p:cNvSpPr>
            <a:spLocks noGrp="1"/>
          </p:cNvSpPr>
          <p:nvPr>
            <p:ph type="dt" sz="half" idx="10"/>
          </p:nvPr>
        </p:nvSpPr>
        <p:spPr/>
        <p:txBody>
          <a:bodyPr/>
          <a:lstStyle/>
          <a:p>
            <a:fld id="{1D1AF0C0-C248-ED4B-BBB1-AC1948AF3188}" type="datetimeFigureOut">
              <a:rPr lang="en-US" smtClean="0"/>
              <a:t>10/22/19</a:t>
            </a:fld>
            <a:endParaRPr lang="en-US"/>
          </a:p>
        </p:txBody>
      </p:sp>
      <p:sp>
        <p:nvSpPr>
          <p:cNvPr id="5" name="Footer Placeholder 4">
            <a:extLst>
              <a:ext uri="{FF2B5EF4-FFF2-40B4-BE49-F238E27FC236}">
                <a16:creationId xmlns:a16="http://schemas.microsoft.com/office/drawing/2014/main" id="{3AD1783B-1B74-304C-B92D-9638EE94A4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A57D5A-8304-EF44-B0B2-4A911A71F7F4}"/>
              </a:ext>
            </a:extLst>
          </p:cNvPr>
          <p:cNvSpPr>
            <a:spLocks noGrp="1"/>
          </p:cNvSpPr>
          <p:nvPr>
            <p:ph type="sldNum" sz="quarter" idx="12"/>
          </p:nvPr>
        </p:nvSpPr>
        <p:spPr/>
        <p:txBody>
          <a:bodyPr/>
          <a:lstStyle/>
          <a:p>
            <a:fld id="{E1075BCF-A589-8545-8026-C62D923CE9ED}" type="slidenum">
              <a:rPr lang="en-US" smtClean="0"/>
              <a:t>‹#›</a:t>
            </a:fld>
            <a:endParaRPr lang="en-US"/>
          </a:p>
        </p:txBody>
      </p:sp>
    </p:spTree>
    <p:extLst>
      <p:ext uri="{BB962C8B-B14F-4D97-AF65-F5344CB8AC3E}">
        <p14:creationId xmlns:p14="http://schemas.microsoft.com/office/powerpoint/2010/main" val="1113589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AD666-546A-0A43-8340-4CCA0EDA41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A94726-3B1B-C047-B887-75FD93E363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D2026F-8766-B748-ABCB-0C24739AE743}"/>
              </a:ext>
            </a:extLst>
          </p:cNvPr>
          <p:cNvSpPr>
            <a:spLocks noGrp="1"/>
          </p:cNvSpPr>
          <p:nvPr>
            <p:ph type="dt" sz="half" idx="10"/>
          </p:nvPr>
        </p:nvSpPr>
        <p:spPr/>
        <p:txBody>
          <a:bodyPr/>
          <a:lstStyle/>
          <a:p>
            <a:fld id="{1D1AF0C0-C248-ED4B-BBB1-AC1948AF3188}" type="datetimeFigureOut">
              <a:rPr lang="en-US" smtClean="0"/>
              <a:t>10/22/19</a:t>
            </a:fld>
            <a:endParaRPr lang="en-US"/>
          </a:p>
        </p:txBody>
      </p:sp>
      <p:sp>
        <p:nvSpPr>
          <p:cNvPr id="5" name="Footer Placeholder 4">
            <a:extLst>
              <a:ext uri="{FF2B5EF4-FFF2-40B4-BE49-F238E27FC236}">
                <a16:creationId xmlns:a16="http://schemas.microsoft.com/office/drawing/2014/main" id="{C1C8A70E-EA88-E544-A1E4-29A6C24F2A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7ACB5B-3F35-E742-B2AC-EF15799BF659}"/>
              </a:ext>
            </a:extLst>
          </p:cNvPr>
          <p:cNvSpPr>
            <a:spLocks noGrp="1"/>
          </p:cNvSpPr>
          <p:nvPr>
            <p:ph type="sldNum" sz="quarter" idx="12"/>
          </p:nvPr>
        </p:nvSpPr>
        <p:spPr/>
        <p:txBody>
          <a:bodyPr/>
          <a:lstStyle/>
          <a:p>
            <a:fld id="{E1075BCF-A589-8545-8026-C62D923CE9ED}" type="slidenum">
              <a:rPr lang="en-US" smtClean="0"/>
              <a:t>‹#›</a:t>
            </a:fld>
            <a:endParaRPr lang="en-US"/>
          </a:p>
        </p:txBody>
      </p:sp>
    </p:spTree>
    <p:extLst>
      <p:ext uri="{BB962C8B-B14F-4D97-AF65-F5344CB8AC3E}">
        <p14:creationId xmlns:p14="http://schemas.microsoft.com/office/powerpoint/2010/main" val="790466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089D6-8AE6-FF44-A5DA-A147BFFE6A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BF2C1A-D57B-A448-B065-4E29BED92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9927BE-4DE7-B843-8CE3-913EDF27B2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D17CF1-02E2-BD4B-8EF4-9CA4FE771C92}"/>
              </a:ext>
            </a:extLst>
          </p:cNvPr>
          <p:cNvSpPr>
            <a:spLocks noGrp="1"/>
          </p:cNvSpPr>
          <p:nvPr>
            <p:ph type="dt" sz="half" idx="10"/>
          </p:nvPr>
        </p:nvSpPr>
        <p:spPr/>
        <p:txBody>
          <a:bodyPr/>
          <a:lstStyle/>
          <a:p>
            <a:fld id="{1D1AF0C0-C248-ED4B-BBB1-AC1948AF3188}" type="datetimeFigureOut">
              <a:rPr lang="en-US" smtClean="0"/>
              <a:t>10/22/19</a:t>
            </a:fld>
            <a:endParaRPr lang="en-US"/>
          </a:p>
        </p:txBody>
      </p:sp>
      <p:sp>
        <p:nvSpPr>
          <p:cNvPr id="6" name="Footer Placeholder 5">
            <a:extLst>
              <a:ext uri="{FF2B5EF4-FFF2-40B4-BE49-F238E27FC236}">
                <a16:creationId xmlns:a16="http://schemas.microsoft.com/office/drawing/2014/main" id="{2B7C91EB-5810-0C4B-9205-69701CF03A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111830-FF74-9D41-BB16-9B8E3B6BCD7E}"/>
              </a:ext>
            </a:extLst>
          </p:cNvPr>
          <p:cNvSpPr>
            <a:spLocks noGrp="1"/>
          </p:cNvSpPr>
          <p:nvPr>
            <p:ph type="sldNum" sz="quarter" idx="12"/>
          </p:nvPr>
        </p:nvSpPr>
        <p:spPr/>
        <p:txBody>
          <a:bodyPr/>
          <a:lstStyle/>
          <a:p>
            <a:fld id="{E1075BCF-A589-8545-8026-C62D923CE9ED}" type="slidenum">
              <a:rPr lang="en-US" smtClean="0"/>
              <a:t>‹#›</a:t>
            </a:fld>
            <a:endParaRPr lang="en-US"/>
          </a:p>
        </p:txBody>
      </p:sp>
    </p:spTree>
    <p:extLst>
      <p:ext uri="{BB962C8B-B14F-4D97-AF65-F5344CB8AC3E}">
        <p14:creationId xmlns:p14="http://schemas.microsoft.com/office/powerpoint/2010/main" val="2411213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42786-F532-8D42-B35C-6C0CED8367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CEF705-09A1-564C-A62D-CCAFF62D20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61548A-4964-7841-AC9F-A49173453F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F38DF2-AD89-6347-A575-FC0D0CE3AE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CAD65E-7F37-5945-ABFE-A1E8772094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90BAFD-39DE-B549-9F51-E38616D84662}"/>
              </a:ext>
            </a:extLst>
          </p:cNvPr>
          <p:cNvSpPr>
            <a:spLocks noGrp="1"/>
          </p:cNvSpPr>
          <p:nvPr>
            <p:ph type="dt" sz="half" idx="10"/>
          </p:nvPr>
        </p:nvSpPr>
        <p:spPr/>
        <p:txBody>
          <a:bodyPr/>
          <a:lstStyle/>
          <a:p>
            <a:fld id="{1D1AF0C0-C248-ED4B-BBB1-AC1948AF3188}" type="datetimeFigureOut">
              <a:rPr lang="en-US" smtClean="0"/>
              <a:t>10/22/19</a:t>
            </a:fld>
            <a:endParaRPr lang="en-US"/>
          </a:p>
        </p:txBody>
      </p:sp>
      <p:sp>
        <p:nvSpPr>
          <p:cNvPr id="8" name="Footer Placeholder 7">
            <a:extLst>
              <a:ext uri="{FF2B5EF4-FFF2-40B4-BE49-F238E27FC236}">
                <a16:creationId xmlns:a16="http://schemas.microsoft.com/office/drawing/2014/main" id="{FC4A2849-C369-FA4B-AE24-C201AA3869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A60BA8-C54B-AF4F-B551-44E199AF6654}"/>
              </a:ext>
            </a:extLst>
          </p:cNvPr>
          <p:cNvSpPr>
            <a:spLocks noGrp="1"/>
          </p:cNvSpPr>
          <p:nvPr>
            <p:ph type="sldNum" sz="quarter" idx="12"/>
          </p:nvPr>
        </p:nvSpPr>
        <p:spPr/>
        <p:txBody>
          <a:bodyPr/>
          <a:lstStyle/>
          <a:p>
            <a:fld id="{E1075BCF-A589-8545-8026-C62D923CE9ED}" type="slidenum">
              <a:rPr lang="en-US" smtClean="0"/>
              <a:t>‹#›</a:t>
            </a:fld>
            <a:endParaRPr lang="en-US"/>
          </a:p>
        </p:txBody>
      </p:sp>
    </p:spTree>
    <p:extLst>
      <p:ext uri="{BB962C8B-B14F-4D97-AF65-F5344CB8AC3E}">
        <p14:creationId xmlns:p14="http://schemas.microsoft.com/office/powerpoint/2010/main" val="188502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E3968-BA44-4A46-9817-FADA0D8C7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636F2A-72CD-2841-BE57-7EC182F75259}"/>
              </a:ext>
            </a:extLst>
          </p:cNvPr>
          <p:cNvSpPr>
            <a:spLocks noGrp="1"/>
          </p:cNvSpPr>
          <p:nvPr>
            <p:ph type="dt" sz="half" idx="10"/>
          </p:nvPr>
        </p:nvSpPr>
        <p:spPr/>
        <p:txBody>
          <a:bodyPr/>
          <a:lstStyle/>
          <a:p>
            <a:fld id="{1D1AF0C0-C248-ED4B-BBB1-AC1948AF3188}" type="datetimeFigureOut">
              <a:rPr lang="en-US" smtClean="0"/>
              <a:t>10/22/19</a:t>
            </a:fld>
            <a:endParaRPr lang="en-US"/>
          </a:p>
        </p:txBody>
      </p:sp>
      <p:sp>
        <p:nvSpPr>
          <p:cNvPr id="4" name="Footer Placeholder 3">
            <a:extLst>
              <a:ext uri="{FF2B5EF4-FFF2-40B4-BE49-F238E27FC236}">
                <a16:creationId xmlns:a16="http://schemas.microsoft.com/office/drawing/2014/main" id="{4BB8588F-3D66-7D48-BBC3-DCB2886534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EB3679-B1B6-8046-A0BC-F4C166C157EF}"/>
              </a:ext>
            </a:extLst>
          </p:cNvPr>
          <p:cNvSpPr>
            <a:spLocks noGrp="1"/>
          </p:cNvSpPr>
          <p:nvPr>
            <p:ph type="sldNum" sz="quarter" idx="12"/>
          </p:nvPr>
        </p:nvSpPr>
        <p:spPr/>
        <p:txBody>
          <a:bodyPr/>
          <a:lstStyle/>
          <a:p>
            <a:fld id="{E1075BCF-A589-8545-8026-C62D923CE9ED}" type="slidenum">
              <a:rPr lang="en-US" smtClean="0"/>
              <a:t>‹#›</a:t>
            </a:fld>
            <a:endParaRPr lang="en-US"/>
          </a:p>
        </p:txBody>
      </p:sp>
    </p:spTree>
    <p:extLst>
      <p:ext uri="{BB962C8B-B14F-4D97-AF65-F5344CB8AC3E}">
        <p14:creationId xmlns:p14="http://schemas.microsoft.com/office/powerpoint/2010/main" val="673905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731E47-D613-214E-8FD2-667212E290B9}"/>
              </a:ext>
            </a:extLst>
          </p:cNvPr>
          <p:cNvSpPr>
            <a:spLocks noGrp="1"/>
          </p:cNvSpPr>
          <p:nvPr>
            <p:ph type="dt" sz="half" idx="10"/>
          </p:nvPr>
        </p:nvSpPr>
        <p:spPr/>
        <p:txBody>
          <a:bodyPr/>
          <a:lstStyle/>
          <a:p>
            <a:fld id="{1D1AF0C0-C248-ED4B-BBB1-AC1948AF3188}" type="datetimeFigureOut">
              <a:rPr lang="en-US" smtClean="0"/>
              <a:t>10/22/19</a:t>
            </a:fld>
            <a:endParaRPr lang="en-US"/>
          </a:p>
        </p:txBody>
      </p:sp>
      <p:sp>
        <p:nvSpPr>
          <p:cNvPr id="3" name="Footer Placeholder 2">
            <a:extLst>
              <a:ext uri="{FF2B5EF4-FFF2-40B4-BE49-F238E27FC236}">
                <a16:creationId xmlns:a16="http://schemas.microsoft.com/office/drawing/2014/main" id="{3CDC123D-D9C3-574E-B935-518F7F0774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E7ADD9-DC4C-AE4B-9549-37C2F3B88C5F}"/>
              </a:ext>
            </a:extLst>
          </p:cNvPr>
          <p:cNvSpPr>
            <a:spLocks noGrp="1"/>
          </p:cNvSpPr>
          <p:nvPr>
            <p:ph type="sldNum" sz="quarter" idx="12"/>
          </p:nvPr>
        </p:nvSpPr>
        <p:spPr/>
        <p:txBody>
          <a:bodyPr/>
          <a:lstStyle/>
          <a:p>
            <a:fld id="{E1075BCF-A589-8545-8026-C62D923CE9ED}" type="slidenum">
              <a:rPr lang="en-US" smtClean="0"/>
              <a:t>‹#›</a:t>
            </a:fld>
            <a:endParaRPr lang="en-US"/>
          </a:p>
        </p:txBody>
      </p:sp>
    </p:spTree>
    <p:extLst>
      <p:ext uri="{BB962C8B-B14F-4D97-AF65-F5344CB8AC3E}">
        <p14:creationId xmlns:p14="http://schemas.microsoft.com/office/powerpoint/2010/main" val="118020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E90AA-F857-7441-A630-A98E1269B4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763374-F2A4-0141-A9D1-20F858133A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357BF0-502A-A04E-917A-6F14AE5322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8983C1-EDD1-9B43-ABF0-50939E138FB2}"/>
              </a:ext>
            </a:extLst>
          </p:cNvPr>
          <p:cNvSpPr>
            <a:spLocks noGrp="1"/>
          </p:cNvSpPr>
          <p:nvPr>
            <p:ph type="dt" sz="half" idx="10"/>
          </p:nvPr>
        </p:nvSpPr>
        <p:spPr/>
        <p:txBody>
          <a:bodyPr/>
          <a:lstStyle/>
          <a:p>
            <a:fld id="{1D1AF0C0-C248-ED4B-BBB1-AC1948AF3188}" type="datetimeFigureOut">
              <a:rPr lang="en-US" smtClean="0"/>
              <a:t>10/22/19</a:t>
            </a:fld>
            <a:endParaRPr lang="en-US"/>
          </a:p>
        </p:txBody>
      </p:sp>
      <p:sp>
        <p:nvSpPr>
          <p:cNvPr id="6" name="Footer Placeholder 5">
            <a:extLst>
              <a:ext uri="{FF2B5EF4-FFF2-40B4-BE49-F238E27FC236}">
                <a16:creationId xmlns:a16="http://schemas.microsoft.com/office/drawing/2014/main" id="{E20859E8-2851-CE46-93CC-2621B4E7CB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B55FD0-1D12-DD41-A265-1BB24EE5437A}"/>
              </a:ext>
            </a:extLst>
          </p:cNvPr>
          <p:cNvSpPr>
            <a:spLocks noGrp="1"/>
          </p:cNvSpPr>
          <p:nvPr>
            <p:ph type="sldNum" sz="quarter" idx="12"/>
          </p:nvPr>
        </p:nvSpPr>
        <p:spPr/>
        <p:txBody>
          <a:bodyPr/>
          <a:lstStyle/>
          <a:p>
            <a:fld id="{E1075BCF-A589-8545-8026-C62D923CE9ED}" type="slidenum">
              <a:rPr lang="en-US" smtClean="0"/>
              <a:t>‹#›</a:t>
            </a:fld>
            <a:endParaRPr lang="en-US"/>
          </a:p>
        </p:txBody>
      </p:sp>
    </p:spTree>
    <p:extLst>
      <p:ext uri="{BB962C8B-B14F-4D97-AF65-F5344CB8AC3E}">
        <p14:creationId xmlns:p14="http://schemas.microsoft.com/office/powerpoint/2010/main" val="194260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2E632-A3C2-8642-826E-C4B461B8D8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10F143-4428-AB43-AD2A-0E9069ED0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C2BA7D-0E42-F84D-AD14-BC15B684A0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B960EB-DBE1-FB4F-BEF2-D441A3C70835}"/>
              </a:ext>
            </a:extLst>
          </p:cNvPr>
          <p:cNvSpPr>
            <a:spLocks noGrp="1"/>
          </p:cNvSpPr>
          <p:nvPr>
            <p:ph type="dt" sz="half" idx="10"/>
          </p:nvPr>
        </p:nvSpPr>
        <p:spPr/>
        <p:txBody>
          <a:bodyPr/>
          <a:lstStyle/>
          <a:p>
            <a:fld id="{1D1AF0C0-C248-ED4B-BBB1-AC1948AF3188}" type="datetimeFigureOut">
              <a:rPr lang="en-US" smtClean="0"/>
              <a:t>10/22/19</a:t>
            </a:fld>
            <a:endParaRPr lang="en-US"/>
          </a:p>
        </p:txBody>
      </p:sp>
      <p:sp>
        <p:nvSpPr>
          <p:cNvPr id="6" name="Footer Placeholder 5">
            <a:extLst>
              <a:ext uri="{FF2B5EF4-FFF2-40B4-BE49-F238E27FC236}">
                <a16:creationId xmlns:a16="http://schemas.microsoft.com/office/drawing/2014/main" id="{C7430DF7-3B93-6C49-9D17-66CDD3315C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5BE44B-7126-874D-B9D1-625F362469F7}"/>
              </a:ext>
            </a:extLst>
          </p:cNvPr>
          <p:cNvSpPr>
            <a:spLocks noGrp="1"/>
          </p:cNvSpPr>
          <p:nvPr>
            <p:ph type="sldNum" sz="quarter" idx="12"/>
          </p:nvPr>
        </p:nvSpPr>
        <p:spPr/>
        <p:txBody>
          <a:bodyPr/>
          <a:lstStyle/>
          <a:p>
            <a:fld id="{E1075BCF-A589-8545-8026-C62D923CE9ED}" type="slidenum">
              <a:rPr lang="en-US" smtClean="0"/>
              <a:t>‹#›</a:t>
            </a:fld>
            <a:endParaRPr lang="en-US"/>
          </a:p>
        </p:txBody>
      </p:sp>
    </p:spTree>
    <p:extLst>
      <p:ext uri="{BB962C8B-B14F-4D97-AF65-F5344CB8AC3E}">
        <p14:creationId xmlns:p14="http://schemas.microsoft.com/office/powerpoint/2010/main" val="336716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6D8F15-5E63-3D45-8F85-EA54EFDD81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1064F4-11C1-D84C-A678-40F297F60A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A95009-A04B-6E47-99F3-BA92E7847C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AF0C0-C248-ED4B-BBB1-AC1948AF3188}" type="datetimeFigureOut">
              <a:rPr lang="en-US" smtClean="0"/>
              <a:t>10/22/19</a:t>
            </a:fld>
            <a:endParaRPr lang="en-US"/>
          </a:p>
        </p:txBody>
      </p:sp>
      <p:sp>
        <p:nvSpPr>
          <p:cNvPr id="5" name="Footer Placeholder 4">
            <a:extLst>
              <a:ext uri="{FF2B5EF4-FFF2-40B4-BE49-F238E27FC236}">
                <a16:creationId xmlns:a16="http://schemas.microsoft.com/office/drawing/2014/main" id="{8E89D214-6460-6448-8643-9EE90CC161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2E98FD-94CA-1D4E-85F4-A908F6AE2B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075BCF-A589-8545-8026-C62D923CE9ED}" type="slidenum">
              <a:rPr lang="en-US" smtClean="0"/>
              <a:t>‹#›</a:t>
            </a:fld>
            <a:endParaRPr lang="en-US"/>
          </a:p>
        </p:txBody>
      </p:sp>
    </p:spTree>
    <p:extLst>
      <p:ext uri="{BB962C8B-B14F-4D97-AF65-F5344CB8AC3E}">
        <p14:creationId xmlns:p14="http://schemas.microsoft.com/office/powerpoint/2010/main" val="3999491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A4049-DF07-DE43-9D4B-1887D763ED76}"/>
              </a:ext>
            </a:extLst>
          </p:cNvPr>
          <p:cNvSpPr>
            <a:spLocks noGrp="1"/>
          </p:cNvSpPr>
          <p:nvPr>
            <p:ph type="ctrTitle"/>
          </p:nvPr>
        </p:nvSpPr>
        <p:spPr/>
        <p:txBody>
          <a:bodyPr/>
          <a:lstStyle/>
          <a:p>
            <a:r>
              <a:rPr lang="en-US"/>
              <a:t>Informal </a:t>
            </a:r>
            <a:r>
              <a:rPr lang="en-US" dirty="0"/>
              <a:t>Verification</a:t>
            </a:r>
          </a:p>
        </p:txBody>
      </p:sp>
      <p:sp>
        <p:nvSpPr>
          <p:cNvPr id="3" name="Subtitle 2">
            <a:extLst>
              <a:ext uri="{FF2B5EF4-FFF2-40B4-BE49-F238E27FC236}">
                <a16:creationId xmlns:a16="http://schemas.microsoft.com/office/drawing/2014/main" id="{B4603C22-CF6B-E044-AFF8-0B05D88CB613}"/>
              </a:ext>
            </a:extLst>
          </p:cNvPr>
          <p:cNvSpPr>
            <a:spLocks noGrp="1"/>
          </p:cNvSpPr>
          <p:nvPr>
            <p:ph type="subTitle" idx="1"/>
          </p:nvPr>
        </p:nvSpPr>
        <p:spPr/>
        <p:txBody>
          <a:bodyPr/>
          <a:lstStyle/>
          <a:p>
            <a:r>
              <a:rPr lang="en-US" dirty="0"/>
              <a:t>Design Diagrams</a:t>
            </a:r>
          </a:p>
        </p:txBody>
      </p:sp>
    </p:spTree>
    <p:extLst>
      <p:ext uri="{BB962C8B-B14F-4D97-AF65-F5344CB8AC3E}">
        <p14:creationId xmlns:p14="http://schemas.microsoft.com/office/powerpoint/2010/main" val="290513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sz="3600" dirty="0"/>
              <a:t>A Car Rental System</a:t>
            </a:r>
            <a:endParaRPr lang="zh-CN" altLang="en-US" sz="3600" dirty="0">
              <a:solidFill>
                <a:schemeClr val="tx1"/>
              </a:solidFill>
            </a:endParaRPr>
          </a:p>
        </p:txBody>
      </p:sp>
      <p:sp>
        <p:nvSpPr>
          <p:cNvPr id="3" name="Content Placeholder 2"/>
          <p:cNvSpPr>
            <a:spLocks noGrp="1"/>
          </p:cNvSpPr>
          <p:nvPr>
            <p:ph idx="1"/>
          </p:nvPr>
        </p:nvSpPr>
        <p:spPr/>
        <p:txBody>
          <a:bodyPr/>
          <a:lstStyle/>
          <a:p>
            <a:r>
              <a:rPr lang="en-US" altLang="zh-CN" sz="3200" dirty="0"/>
              <a:t>A car rental company has several different types of vehicles (cars, trucks, SUVs etc.).  The rate for a vehicle varies with respect to its type as shown in Table 1. The actual rental charge includes the rate multiplied by the number of days it is rented, plus additional charges for the miles the vehicle is driven, if applicable. A customer who wants to rent a car may ask for a specific type of vehicle or may choose one of the available vehicles.</a:t>
            </a:r>
            <a:endParaRPr lang="zh-CN" altLang="zh-CN" sz="3200" dirty="0"/>
          </a:p>
          <a:p>
            <a:endParaRPr lang="zh-CN" altLang="en-US" dirty="0"/>
          </a:p>
        </p:txBody>
      </p:sp>
    </p:spTree>
    <p:extLst>
      <p:ext uri="{BB962C8B-B14F-4D97-AF65-F5344CB8AC3E}">
        <p14:creationId xmlns:p14="http://schemas.microsoft.com/office/powerpoint/2010/main" val="692522629"/>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360" y="365125"/>
            <a:ext cx="9997440" cy="1325563"/>
          </a:xfrm>
        </p:spPr>
        <p:txBody>
          <a:bodyPr>
            <a:normAutofit/>
          </a:bodyPr>
          <a:lstStyle/>
          <a:p>
            <a:r>
              <a:rPr lang="en-US" altLang="zh-CN" sz="3600" dirty="0"/>
              <a:t>A Car Rental System (Continued)</a:t>
            </a:r>
            <a:endParaRPr lang="zh-CN" altLang="en-US" sz="3600" dirty="0"/>
          </a:p>
        </p:txBody>
      </p:sp>
      <p:sp>
        <p:nvSpPr>
          <p:cNvPr id="3" name="Content Placeholder 2"/>
          <p:cNvSpPr>
            <a:spLocks noGrp="1"/>
          </p:cNvSpPr>
          <p:nvPr>
            <p:ph idx="1"/>
          </p:nvPr>
        </p:nvSpPr>
        <p:spPr>
          <a:xfrm>
            <a:off x="1356361" y="1371599"/>
            <a:ext cx="9650306" cy="5367867"/>
          </a:xfrm>
        </p:spPr>
        <p:txBody>
          <a:bodyPr/>
          <a:lstStyle/>
          <a:p>
            <a:r>
              <a:rPr lang="en-US" altLang="zh-CN" dirty="0"/>
              <a:t>Following is the rental charges for different types of vehicles in the company.</a:t>
            </a:r>
          </a:p>
          <a:p>
            <a:pPr>
              <a:buNone/>
            </a:pPr>
            <a:endParaRPr lang="zh-CN" altLang="en-US" dirty="0"/>
          </a:p>
        </p:txBody>
      </p:sp>
      <p:pic>
        <p:nvPicPr>
          <p:cNvPr id="4" name="Picture 3" descr="2.jpg"/>
          <p:cNvPicPr>
            <a:picLocks noChangeAspect="1"/>
          </p:cNvPicPr>
          <p:nvPr/>
        </p:nvPicPr>
        <p:blipFill>
          <a:blip r:embed="rId2" cstate="print"/>
          <a:stretch>
            <a:fillRect/>
          </a:stretch>
        </p:blipFill>
        <p:spPr>
          <a:xfrm>
            <a:off x="1490133" y="2336799"/>
            <a:ext cx="9516534" cy="4156075"/>
          </a:xfrm>
          <a:prstGeom prst="rect">
            <a:avLst/>
          </a:prstGeom>
        </p:spPr>
      </p:pic>
    </p:spTree>
    <p:extLst>
      <p:ext uri="{BB962C8B-B14F-4D97-AF65-F5344CB8AC3E}">
        <p14:creationId xmlns:p14="http://schemas.microsoft.com/office/powerpoint/2010/main" val="32565194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65B8-5C64-714E-8117-04B3EBDDB036}"/>
              </a:ext>
            </a:extLst>
          </p:cNvPr>
          <p:cNvSpPr>
            <a:spLocks noGrp="1"/>
          </p:cNvSpPr>
          <p:nvPr>
            <p:ph type="title"/>
          </p:nvPr>
        </p:nvSpPr>
        <p:spPr>
          <a:xfrm>
            <a:off x="838200" y="-209030"/>
            <a:ext cx="10515600" cy="1325563"/>
          </a:xfrm>
        </p:spPr>
        <p:txBody>
          <a:bodyPr/>
          <a:lstStyle/>
          <a:p>
            <a:r>
              <a:rPr lang="en-US" altLang="zh-CN" dirty="0"/>
              <a:t>Class Diagram for the Car Rental System</a:t>
            </a:r>
            <a:endParaRPr lang="en-US" dirty="0"/>
          </a:p>
        </p:txBody>
      </p:sp>
      <p:pic>
        <p:nvPicPr>
          <p:cNvPr id="4" name="Picture 3" descr="Car Rental Class Diagram.jpg">
            <a:extLst>
              <a:ext uri="{FF2B5EF4-FFF2-40B4-BE49-F238E27FC236}">
                <a16:creationId xmlns:a16="http://schemas.microsoft.com/office/drawing/2014/main" id="{E32347DE-4756-734D-A55C-525EB55EAFD5}"/>
              </a:ext>
            </a:extLst>
          </p:cNvPr>
          <p:cNvPicPr>
            <a:picLocks noChangeAspect="1"/>
          </p:cNvPicPr>
          <p:nvPr/>
        </p:nvPicPr>
        <p:blipFill>
          <a:blip r:embed="rId2" cstate="print"/>
          <a:stretch>
            <a:fillRect/>
          </a:stretch>
        </p:blipFill>
        <p:spPr>
          <a:xfrm>
            <a:off x="2014869" y="900148"/>
            <a:ext cx="8991798" cy="5957851"/>
          </a:xfrm>
          <a:prstGeom prst="rect">
            <a:avLst/>
          </a:prstGeom>
        </p:spPr>
      </p:pic>
    </p:spTree>
    <p:extLst>
      <p:ext uri="{BB962C8B-B14F-4D97-AF65-F5344CB8AC3E}">
        <p14:creationId xmlns:p14="http://schemas.microsoft.com/office/powerpoint/2010/main" val="2838781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A5562-A7D9-CA40-A8A5-41FAB9534869}"/>
              </a:ext>
            </a:extLst>
          </p:cNvPr>
          <p:cNvSpPr>
            <a:spLocks noGrp="1"/>
          </p:cNvSpPr>
          <p:nvPr>
            <p:ph type="title"/>
          </p:nvPr>
        </p:nvSpPr>
        <p:spPr>
          <a:xfrm>
            <a:off x="838199" y="365125"/>
            <a:ext cx="10921409" cy="1325563"/>
          </a:xfrm>
        </p:spPr>
        <p:txBody>
          <a:bodyPr/>
          <a:lstStyle/>
          <a:p>
            <a:r>
              <a:rPr lang="en-US" altLang="zh-CN" dirty="0"/>
              <a:t>The link between classes Vehicle and </a:t>
            </a:r>
            <a:r>
              <a:rPr lang="en-US" altLang="zh-CN" dirty="0" err="1"/>
              <a:t>CurrentRentalInformation</a:t>
            </a:r>
            <a:endParaRPr lang="en-US" dirty="0"/>
          </a:p>
        </p:txBody>
      </p:sp>
      <p:pic>
        <p:nvPicPr>
          <p:cNvPr id="4" name="Content Placeholder 6" descr="3.jpg">
            <a:extLst>
              <a:ext uri="{FF2B5EF4-FFF2-40B4-BE49-F238E27FC236}">
                <a16:creationId xmlns:a16="http://schemas.microsoft.com/office/drawing/2014/main" id="{F388BD3B-48C6-BE4B-8A47-EAEB95183528}"/>
              </a:ext>
            </a:extLst>
          </p:cNvPr>
          <p:cNvPicPr>
            <a:picLocks noGrp="1" noChangeAspect="1"/>
          </p:cNvPicPr>
          <p:nvPr>
            <p:ph idx="1"/>
          </p:nvPr>
        </p:nvPicPr>
        <p:blipFill>
          <a:blip r:embed="rId2" cstate="print"/>
          <a:stretch>
            <a:fillRect/>
          </a:stretch>
        </p:blipFill>
        <p:spPr>
          <a:xfrm>
            <a:off x="1254642" y="1690689"/>
            <a:ext cx="9569302" cy="4802186"/>
          </a:xfrm>
        </p:spPr>
      </p:pic>
    </p:spTree>
    <p:extLst>
      <p:ext uri="{BB962C8B-B14F-4D97-AF65-F5344CB8AC3E}">
        <p14:creationId xmlns:p14="http://schemas.microsoft.com/office/powerpoint/2010/main" val="2864377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Sequence Diagram for “Return a Vehicle”</a:t>
            </a:r>
            <a:endParaRPr lang="zh-CN" altLang="en-US" dirty="0">
              <a:solidFill>
                <a:schemeClr val="tx1"/>
              </a:solidFill>
            </a:endParaRPr>
          </a:p>
        </p:txBody>
      </p:sp>
      <p:pic>
        <p:nvPicPr>
          <p:cNvPr id="7" name="Picture 6" descr="1.jpg"/>
          <p:cNvPicPr>
            <a:picLocks noChangeAspect="1"/>
          </p:cNvPicPr>
          <p:nvPr/>
        </p:nvPicPr>
        <p:blipFill>
          <a:blip r:embed="rId2" cstate="print"/>
          <a:stretch>
            <a:fillRect/>
          </a:stretch>
        </p:blipFill>
        <p:spPr>
          <a:xfrm>
            <a:off x="1786270" y="1403497"/>
            <a:ext cx="9101470" cy="5089377"/>
          </a:xfrm>
          <a:prstGeom prst="rect">
            <a:avLst/>
          </a:prstGeom>
        </p:spPr>
      </p:pic>
    </p:spTree>
    <p:extLst>
      <p:ext uri="{BB962C8B-B14F-4D97-AF65-F5344CB8AC3E}">
        <p14:creationId xmlns:p14="http://schemas.microsoft.com/office/powerpoint/2010/main" val="1867660610"/>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142</Words>
  <Application>Microsoft Macintosh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Informal Verification</vt:lpstr>
      <vt:lpstr>A Car Rental System</vt:lpstr>
      <vt:lpstr>A Car Rental System (Continued)</vt:lpstr>
      <vt:lpstr>Class Diagram for the Car Rental System</vt:lpstr>
      <vt:lpstr>The link between classes Vehicle and CurrentRentalInformation</vt:lpstr>
      <vt:lpstr>Sequence Diagram for “Return a Vehicle”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Verification</dc:title>
  <dc:creator>Mao Zheng</dc:creator>
  <cp:lastModifiedBy>Mao Zheng</cp:lastModifiedBy>
  <cp:revision>7</cp:revision>
  <dcterms:created xsi:type="dcterms:W3CDTF">2019-10-10T14:35:26Z</dcterms:created>
  <dcterms:modified xsi:type="dcterms:W3CDTF">2019-10-22T23:51:30Z</dcterms:modified>
</cp:coreProperties>
</file>