
<file path=[Content_Types].xml><?xml version="1.0" encoding="utf-8"?>
<Types xmlns="http://schemas.openxmlformats.org/package/2006/content-types">
  <Default Extension="xml" ContentType="application/xml"/>
  <Default Extension="svg" ContentType="image/svg+xml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38" r:id="rId3"/>
    <p:sldId id="259" r:id="rId4"/>
    <p:sldId id="352" r:id="rId5"/>
    <p:sldId id="260" r:id="rId6"/>
    <p:sldId id="353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04" y="-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59FB-9FD9-4B74-8FF3-7C0055A40B5B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B531-A253-49AB-9AF9-F6634CBAA2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04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59FB-9FD9-4B74-8FF3-7C0055A40B5B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B531-A253-49AB-9AF9-F6634CBA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58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4780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4779"/>
            <a:ext cx="7734300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59FB-9FD9-4B74-8FF3-7C0055A40B5B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B531-A253-49AB-9AF9-F6634CBA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42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5759FB-9FD9-4B74-8FF3-7C0055A40B5B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6B531-A253-49AB-9AF9-F6634CBA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8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59FB-9FD9-4B74-8FF3-7C0055A40B5B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B531-A253-49AB-9AF9-F6634CBA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7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59FB-9FD9-4B74-8FF3-7C0055A40B5B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B531-A253-49AB-9AF9-F6634CBAA2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92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7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59FB-9FD9-4B74-8FF3-7C0055A40B5B}" type="datetimeFigureOut">
              <a:rPr lang="en-US" smtClean="0"/>
              <a:t>9/5/19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B531-A253-49AB-9AF9-F6634CBA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8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59FB-9FD9-4B74-8FF3-7C0055A40B5B}" type="datetimeFigureOut">
              <a:rPr lang="en-US" smtClean="0"/>
              <a:t>9/5/19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B531-A253-49AB-9AF9-F6634CBA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1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59FB-9FD9-4B74-8FF3-7C0055A40B5B}" type="datetimeFigureOut">
              <a:rPr lang="en-US" smtClean="0"/>
              <a:t>9/5/19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B531-A253-49AB-9AF9-F6634CBA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4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59FB-9FD9-4B74-8FF3-7C0055A40B5B}" type="datetimeFigureOut">
              <a:rPr lang="en-US" smtClean="0"/>
              <a:t>9/5/19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B531-A253-49AB-9AF9-F6634CBA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9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650" y="731520"/>
            <a:ext cx="6679191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F65759FB-9FD9-4B74-8FF3-7C0055A40B5B}" type="datetimeFigureOut">
              <a:rPr lang="en-US" smtClean="0"/>
              <a:t>9/5/19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46B531-A253-49AB-9AF9-F6634CBA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10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59FB-9FD9-4B74-8FF3-7C0055A40B5B}" type="datetimeFigureOut">
              <a:rPr lang="en-US" smtClean="0"/>
              <a:t>9/5/19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B531-A253-49AB-9AF9-F6634CBA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7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65759FB-9FD9-4B74-8FF3-7C0055A40B5B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646B531-A253-49AB-9AF9-F6634CBAA20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03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="" xmlns:a16="http://schemas.microsoft.com/office/drawing/2014/main" id="{AE220058-3FCE-496E-ADF2-D8A6961F39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>
            <a:extLst>
              <a:ext uri="{FF2B5EF4-FFF2-40B4-BE49-F238E27FC236}">
                <a16:creationId xmlns="" xmlns:a16="http://schemas.microsoft.com/office/drawing/2014/main" id="{E193F809-7E50-4AAD-8E26-878207931C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944603" y="4325112"/>
            <a:ext cx="71323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36504" y="758952"/>
            <a:ext cx="7319175" cy="35661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Functional Testing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36504" y="4455620"/>
            <a:ext cx="7321946" cy="1143000"/>
          </a:xfrm>
        </p:spPr>
        <p:txBody>
          <a:bodyPr>
            <a:normAutofit/>
          </a:bodyPr>
          <a:lstStyle/>
          <a:p>
            <a:pPr eaLnBrk="1" hangingPunct="1"/>
            <a:endParaRPr lang="en-US"/>
          </a:p>
        </p:txBody>
      </p:sp>
      <p:pic>
        <p:nvPicPr>
          <p:cNvPr id="134" name="Graphic 133" descr="Gears">
            <a:extLst>
              <a:ext uri="{FF2B5EF4-FFF2-40B4-BE49-F238E27FC236}">
                <a16:creationId xmlns="" xmlns:a16="http://schemas.microsoft.com/office/drawing/2014/main" id="{2303499A-315C-44D9-A92C-08C8CE0580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9818" y="1944907"/>
            <a:ext cx="2449486" cy="2449486"/>
          </a:xfrm>
          <a:prstGeom prst="rect">
            <a:avLst/>
          </a:prstGeom>
        </p:spPr>
      </p:pic>
      <p:sp>
        <p:nvSpPr>
          <p:cNvPr id="141" name="Rectangle 140">
            <a:extLst>
              <a:ext uri="{FF2B5EF4-FFF2-40B4-BE49-F238E27FC236}">
                <a16:creationId xmlns="" xmlns:a16="http://schemas.microsoft.com/office/drawing/2014/main" id="{3E9C5090-7D25-41E3-A6D3-CCAEE505E7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Rectangle 142">
            <a:extLst>
              <a:ext uri="{FF2B5EF4-FFF2-40B4-BE49-F238E27FC236}">
                <a16:creationId xmlns="" xmlns:a16="http://schemas.microsoft.com/office/drawing/2014/main" id="{11BF8809-0DAC-41E5-A212-ACB4A01BE9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Also called “behavioral testing”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A black-box testing method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/>
              <a:t>Test cases derived from any source other than the code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800" dirty="0"/>
              <a:t>Requirements specification, design specification, application domain information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/>
              <a:t>Mainly uses input and output specifications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Two phases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/>
              <a:t>Test to pass (mandatory)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/>
              <a:t>Test to capture failures (robust testing)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95E77B9D-AF63-4670-9057-331FB0300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dirty="0"/>
              <a:t>Sort (list)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/>
              <a:t>The objective is to ensure that the function sorts the list passed as the parameter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u="sng" dirty="0"/>
              <a:t>Mandatory testing</a:t>
            </a:r>
            <a:r>
              <a:rPr lang="en-US" sz="2800" dirty="0"/>
              <a:t>: Ensure that the function indeed </a:t>
            </a:r>
            <a:r>
              <a:rPr lang="en-US" sz="2800" u="sng" dirty="0"/>
              <a:t>sorts</a:t>
            </a:r>
            <a:r>
              <a:rPr lang="en-US" sz="2800" dirty="0"/>
              <a:t> the list </a:t>
            </a:r>
            <a:r>
              <a:rPr lang="en-US" sz="2800" dirty="0">
                <a:sym typeface="Wingdings" panose="05000000000000000000" pitchFamily="2" charset="2"/>
              </a:rPr>
              <a:t> required functionality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u="sng" dirty="0">
                <a:sym typeface="Wingdings" panose="05000000000000000000" pitchFamily="2" charset="2"/>
              </a:rPr>
              <a:t>Robust Testing</a:t>
            </a:r>
            <a:r>
              <a:rPr lang="en-US" sz="2800" dirty="0">
                <a:sym typeface="Wingdings" panose="05000000000000000000" pitchFamily="2" charset="2"/>
              </a:rPr>
              <a:t>: Ensure that the function fails or handles the situation somehow, when the list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/>
              <a:t>is empty, is in invalid format, has invalid entries, …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0FD5948B-D13B-4D94-8B1F-50CDC864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Login (username, password)</a:t>
            </a:r>
          </a:p>
          <a:p>
            <a:pPr lvl="1"/>
            <a:r>
              <a:rPr lang="en-US" dirty="0"/>
              <a:t>The objective is to ensure that the parameters are valid and then to ensure that they both match with respect to stored entries.</a:t>
            </a:r>
          </a:p>
          <a:p>
            <a:pPr lvl="1"/>
            <a:r>
              <a:rPr lang="en-US" dirty="0"/>
              <a:t>Mandatory Testing</a:t>
            </a:r>
          </a:p>
          <a:p>
            <a:pPr lvl="2"/>
            <a:r>
              <a:rPr lang="en-US" dirty="0"/>
              <a:t>Ensure that the parameters are both valid according to design constraints </a:t>
            </a:r>
            <a:r>
              <a:rPr lang="en-US" dirty="0">
                <a:sym typeface="Wingdings" panose="05000000000000000000" pitchFamily="2" charset="2"/>
              </a:rPr>
              <a:t> required functionality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E.g., username must contain only alphanumerical characters and password should have a minimum of six characters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Ensure that both parameters match exactly with stored entries  required functionality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Robust Testing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Ensure that the function fails if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E.g., One of the parameters is invalid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E.g., The parameters do not match the stored entries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7FA67F6-C2F8-4FE9-AD57-5A531EAEC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30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931614"/>
          </a:xfrm>
        </p:spPr>
        <p:txBody>
          <a:bodyPr/>
          <a:lstStyle/>
          <a:p>
            <a:pPr eaLnBrk="1" hangingPunct="1"/>
            <a:r>
              <a:rPr lang="en-US" dirty="0"/>
              <a:t>Functional testing (continued)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676400"/>
            <a:ext cx="82296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Types of faults normally expected to be captured during functional testing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/>
              <a:t>Incorrect function </a:t>
            </a:r>
            <a:r>
              <a:rPr lang="en-US" sz="2800" dirty="0">
                <a:sym typeface="Wingdings" pitchFamily="2" charset="2"/>
              </a:rPr>
              <a:t> the characteristic of the function must be well defined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dirty="0"/>
              <a:t>E.g., sorting in ascending order expected but the function sorts in descending order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dirty="0"/>
              <a:t>E.g. incorrect overloaded function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2800" dirty="0"/>
              <a:t>E.g. “convert (char[] s)” instead of “convert(string s)”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2800" dirty="0"/>
              <a:t>E.g. “abs(double)” instead of “abs(</a:t>
            </a:r>
            <a:r>
              <a:rPr lang="en-US" sz="2800" dirty="0" err="1"/>
              <a:t>int</a:t>
            </a:r>
            <a:r>
              <a:rPr lang="en-US" sz="2800" dirty="0"/>
              <a:t>)”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B97106D3-66E7-4046-B860-0F822E544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testing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/>
              <a:t>Missing functionality or missing portion of a functionality </a:t>
            </a:r>
            <a:r>
              <a:rPr lang="en-US" sz="2800" dirty="0">
                <a:sym typeface="Wingdings" pitchFamily="2" charset="2"/>
              </a:rPr>
              <a:t>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dirty="0">
                <a:sym typeface="Wingdings" pitchFamily="2" charset="2"/>
              </a:rPr>
              <a:t>E.g., a function does not return the expected value at the expected time  timing constraints are not implemented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dirty="0">
                <a:sym typeface="Wingdings" pitchFamily="2" charset="2"/>
              </a:rPr>
              <a:t>E.g., function does not return the expected value for </a:t>
            </a:r>
          </a:p>
          <a:p>
            <a:pPr marL="319088" lvl="1" indent="0">
              <a:buNone/>
              <a:defRPr/>
            </a:pPr>
            <a:r>
              <a:rPr lang="en-US" sz="2800" dirty="0">
                <a:sym typeface="Wingdings" pitchFamily="2" charset="2"/>
              </a:rPr>
              <a:t>         known inputs  a portion of the functionality is  </a:t>
            </a:r>
          </a:p>
          <a:p>
            <a:pPr marL="319088" lvl="1" indent="0">
              <a:buNone/>
              <a:defRPr/>
            </a:pPr>
            <a:r>
              <a:rPr lang="en-US" sz="2800" dirty="0">
                <a:sym typeface="Wingdings" pitchFamily="2" charset="2"/>
              </a:rPr>
              <a:t>          missing</a:t>
            </a:r>
          </a:p>
          <a:p>
            <a:pPr lvl="4"/>
            <a:r>
              <a:rPr lang="en-US" dirty="0"/>
              <a:t>E.g., money values are not rounded to the two decimal digits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3B50AEA-FC41-443E-98D6-7F1A94352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07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Functional testing (continued)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sz="2600" dirty="0"/>
              <a:t>Interface errors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/>
              <a:t>Missing parameters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2400" dirty="0"/>
              <a:t>Missing return value </a:t>
            </a:r>
            <a:r>
              <a:rPr lang="en-US" sz="2400" dirty="0">
                <a:sym typeface="Wingdings" panose="05000000000000000000" pitchFamily="2" charset="2"/>
              </a:rPr>
              <a:t> a non-void method is written as a void 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/>
              <a:t>Incorrect ordering of parameters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/>
              <a:t>Matrix is incorrect because it is read in row order instead of column order and vice versa.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/>
              <a:t>Incompatible parameters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/>
              <a:t>Compiler may accept the parameters as type compatible but the application domain rejects them as incompatible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/>
              <a:t>E.g., ‘ID’ and ‘Date of Birth’ both modeled as integers. What if you send an ID instead of Date of Birth?</a:t>
            </a:r>
          </a:p>
          <a:p>
            <a:pPr lvl="1" eaLnBrk="1" hangingPunct="1">
              <a:lnSpc>
                <a:spcPct val="90000"/>
              </a:lnSpc>
            </a:pPr>
            <a:endParaRPr lang="en-US" sz="3200" dirty="0">
              <a:sym typeface="Wingdings" panose="05000000000000000000" pitchFamily="2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7688CEB7-552E-480F-9037-0A6DA9296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Functional testing (continued)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dirty="0"/>
              <a:t>External database errors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Database not accessible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Database methods are incompatible or may require different format constraints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/>
              <a:t>Initialization and termination errors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Un-initialized values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Incorrect initial values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Array index out of bounds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B2E03535-4F4A-43A6-96A2-66D743E57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Notes 3 - Functional Testing</Template>
  <TotalTime>607</TotalTime>
  <Words>518</Words>
  <Application>Microsoft Macintosh PowerPoint</Application>
  <PresentationFormat>Custom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Retrospect</vt:lpstr>
      <vt:lpstr>Functional Testing</vt:lpstr>
      <vt:lpstr>Functional Testing</vt:lpstr>
      <vt:lpstr>Example</vt:lpstr>
      <vt:lpstr>Another Example</vt:lpstr>
      <vt:lpstr>Functional testing (continued)</vt:lpstr>
      <vt:lpstr>Functional testing (continued)</vt:lpstr>
      <vt:lpstr>Functional testing (continued)</vt:lpstr>
      <vt:lpstr>Functional testing (continued)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Testing</dc:title>
  <dc:creator>Kasilingam Periyasamy</dc:creator>
  <cp:lastModifiedBy>Mao Zheng</cp:lastModifiedBy>
  <cp:revision>1</cp:revision>
  <dcterms:created xsi:type="dcterms:W3CDTF">2018-09-10T19:38:22Z</dcterms:created>
  <dcterms:modified xsi:type="dcterms:W3CDTF">2019-09-06T02:22:52Z</dcterms:modified>
</cp:coreProperties>
</file>