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fld id="{97C0208E-A87E-3D4F-904F-A42E9F2BE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16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fld id="{F4DC3566-38BF-954B-81D5-D2287143E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8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-111" charset="0"/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-111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C9F822-FF95-6D4B-964F-C5960FA99452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AB7E93-EE63-A748-BFA6-991C20934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9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BCA39-B06D-2547-9F16-15773C0C9D60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4DD8B-987C-A54B-AB34-2F5D2F355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6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29798-EE8E-314A-ABF1-E0658D476306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E28E3-0ADF-1B46-A699-63A727D9E6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8AD2B-A3D5-3442-B089-8DBF33080BA3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92E26-B167-574D-A669-6FAFB88CA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1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F37F8-AD04-5A47-8A05-DFA732FA1722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82F4C-E2E4-5A43-A9E4-6AF5973CF9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CF4C3-FC59-7E4E-8854-1E48194588A1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0FDF3-A278-CE4D-A176-CFE280BB9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FDE3B-8C87-C341-8F37-A2EB9FA4FB91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A579D-544C-3247-ABDD-C9538A9638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60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9D735-3611-BD45-98BE-CA87ED643F81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A8397-AB8E-BE4B-BCB7-804AC4DF51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8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872C24-3354-1A43-B9E1-015D224E29A9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926D4-D2C4-514B-8CDD-CA65E5A714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DD570-02F7-B945-94CB-D3C4AB1A8FC1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97B63-ADCE-8F47-9C7B-C07B0F243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27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9A821-DC57-8C44-90A3-7225BBAF509B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7283B-131D-A744-A9D4-366D311909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-111" charset="0"/>
              <a:ea typeface="+mn-ea"/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111" charset="0"/>
              <a:ea typeface="+mn-ea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2D7E75E9-EF36-8F4C-88FC-C1745ED8C01F}" type="datetime1">
              <a:rPr lang="en-US"/>
              <a:pPr/>
              <a:t>11/14/17</a:t>
            </a:fld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Lecture 8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FB59444-0FC0-8D4D-933A-C613C0C653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-111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600">
          <a:solidFill>
            <a:schemeClr val="tx1"/>
          </a:solidFill>
          <a:latin typeface="+mn-lt"/>
          <a:ea typeface="ＭＳ Ｐゴシック" pitchFamily="-111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o"/>
        <a:defRPr sz="23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C492DC3-B346-8944-8260-9C119BC9DE26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C84B50B-C8A5-4B4C-BAF9-DAAE108B3CEA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Design to Programming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600">
                <a:latin typeface="Verdana" charset="0"/>
              </a:rPr>
              <a:t>The translation from design to program must be more or less a mechanical process except for implementer</a:t>
            </a:r>
            <a:r>
              <a:rPr lang="ja-JP" altLang="en-US" sz="2600">
                <a:latin typeface="Verdana" charset="0"/>
              </a:rPr>
              <a:t>’</a:t>
            </a:r>
            <a:r>
              <a:rPr lang="en-US" sz="2600">
                <a:latin typeface="Verdana" charset="0"/>
              </a:rPr>
              <a:t>s decisions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This will ensure consistency between design and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Verdana" charset="0"/>
              </a:rPr>
              <a:t>A program must include every information from its design and can add more, but nothing must be left out</a:t>
            </a:r>
          </a:p>
          <a:p>
            <a:pPr eaLnBrk="1" hangingPunct="1">
              <a:lnSpc>
                <a:spcPct val="80000"/>
              </a:lnSpc>
            </a:pPr>
            <a:r>
              <a:rPr lang="en-US" sz="2600">
                <a:latin typeface="Verdana" charset="0"/>
              </a:rPr>
              <a:t>Programming language-specific information can be included but must be properly documented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E.g.,use of built-in data types or classes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E59B21A-83F1-6B4A-9EF4-62404B82BFEF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3BBCF5C5-5DBD-CE4F-98F9-318263A0F3E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Choices to the implementer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Choose an effective algorithm, if not already requested by the designer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Keep sequence of elements sorted all the time, if not already requested by the designer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Grouping or packaging of classes for programming convenience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Change of data types from design to implementation for efficiency or compatibility purposes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Verdana" charset="0"/>
                <a:ea typeface="ＭＳ Ｐゴシック" charset="0"/>
              </a:rPr>
              <a:t>Must be documented properly so that maintenance would be easier</a:t>
            </a:r>
          </a:p>
          <a:p>
            <a:pPr eaLnBrk="1" hangingPunct="1">
              <a:lnSpc>
                <a:spcPct val="90000"/>
              </a:lnSpc>
            </a:pPr>
            <a:r>
              <a:rPr lang="en-US" sz="2100">
                <a:latin typeface="Verdana" charset="0"/>
              </a:rPr>
              <a:t>Use of appropriate system calls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BC106D2-1E0B-4141-ACA0-8A5FD52335ED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23FF131-B5F7-C94F-8701-8903327B423B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</a:rPr>
              <a:t>What is considered to be good program?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>
                <a:latin typeface="Verdana" charset="0"/>
              </a:rPr>
              <a:t>Adequate documentation</a:t>
            </a:r>
          </a:p>
          <a:p>
            <a:pPr lvl="1" eaLnBrk="1" hangingPunct="1"/>
            <a:r>
              <a:rPr lang="en-US" sz="2200">
                <a:latin typeface="Verdana" charset="0"/>
                <a:ea typeface="ＭＳ Ｐゴシック" charset="0"/>
              </a:rPr>
              <a:t>Include documentation for every class in its header, explaining class in its entirety</a:t>
            </a:r>
          </a:p>
          <a:p>
            <a:pPr lvl="2" eaLnBrk="1" hangingPunct="1"/>
            <a:r>
              <a:rPr lang="en-US" sz="2100">
                <a:latin typeface="Verdana" charset="0"/>
                <a:ea typeface="ＭＳ Ｐゴシック" charset="0"/>
              </a:rPr>
              <a:t>Must include author(s), date created, date modified, etc.</a:t>
            </a:r>
          </a:p>
          <a:p>
            <a:pPr lvl="2" eaLnBrk="1" hangingPunct="1"/>
            <a:r>
              <a:rPr lang="en-US" sz="2100">
                <a:latin typeface="Verdana" charset="0"/>
                <a:ea typeface="ＭＳ Ｐゴシック" charset="0"/>
              </a:rPr>
              <a:t>Include documentation for every method in its header, explaining the purpose of the method</a:t>
            </a:r>
          </a:p>
          <a:p>
            <a:pPr lvl="2" eaLnBrk="1" hangingPunct="1"/>
            <a:r>
              <a:rPr lang="en-US" sz="2100">
                <a:latin typeface="Verdana" charset="0"/>
                <a:ea typeface="ＭＳ Ｐゴシック" charset="0"/>
              </a:rPr>
              <a:t>Include documentation for every critical section of code (loops, if or case structure etc.) indicating the important decisions or branches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643F8EC-2F96-9E40-AD1E-19D6955CF18C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D8BC69E-787E-AF4F-89F3-E78554AB1E8B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</a:rPr>
              <a:t>What is considered to be a good program?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</a:rPr>
              <a:t>Use of meaningful names for classes, methods, variables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E.g. in an ATM system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2100">
                <a:latin typeface="Verdana" charset="0"/>
                <a:ea typeface="ＭＳ Ｐゴシック" charset="0"/>
              </a:rPr>
              <a:t>‘</a:t>
            </a:r>
            <a:r>
              <a:rPr lang="en-US" sz="2100">
                <a:latin typeface="Verdana" charset="0"/>
                <a:ea typeface="ＭＳ Ｐゴシック" charset="0"/>
              </a:rPr>
              <a:t>ATM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Account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Customer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,… are meaningful class names as opposed to </a:t>
            </a:r>
            <a:r>
              <a:rPr lang="ja-JP" altLang="en-US" sz="2100">
                <a:latin typeface="Verdana" charset="0"/>
                <a:ea typeface="ＭＳ Ｐゴシック" charset="0"/>
              </a:rPr>
              <a:t>‘</a:t>
            </a:r>
            <a:r>
              <a:rPr lang="en-US" sz="2100">
                <a:latin typeface="Verdana" charset="0"/>
                <a:ea typeface="ＭＳ Ｐゴシック" charset="0"/>
              </a:rPr>
              <a:t>Acct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Cust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ATMach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endParaRPr lang="en-US" sz="2100">
              <a:latin typeface="Verdana" charset="0"/>
              <a:ea typeface="ＭＳ Ｐゴシック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ja-JP" altLang="en-US" sz="2100">
                <a:latin typeface="Verdana" charset="0"/>
                <a:ea typeface="ＭＳ Ｐゴシック" charset="0"/>
              </a:rPr>
              <a:t>‘</a:t>
            </a:r>
            <a:r>
              <a:rPr lang="en-US" sz="2100">
                <a:latin typeface="Verdana" charset="0"/>
                <a:ea typeface="ＭＳ Ｐゴシック" charset="0"/>
              </a:rPr>
              <a:t>Deposit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Withdraw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,… are meaningful method names as opposed to </a:t>
            </a:r>
            <a:r>
              <a:rPr lang="ja-JP" altLang="en-US" sz="2100">
                <a:latin typeface="Verdana" charset="0"/>
                <a:ea typeface="ＭＳ Ｐゴシック" charset="0"/>
              </a:rPr>
              <a:t>‘</a:t>
            </a:r>
            <a:r>
              <a:rPr lang="en-US" sz="2100">
                <a:latin typeface="Verdana" charset="0"/>
                <a:ea typeface="ＭＳ Ｐゴシック" charset="0"/>
              </a:rPr>
              <a:t>depo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 </a:t>
            </a:r>
            <a:r>
              <a:rPr lang="ja-JP" altLang="en-US" sz="2100">
                <a:latin typeface="Verdana" charset="0"/>
                <a:ea typeface="ＭＳ Ｐゴシック" charset="0"/>
              </a:rPr>
              <a:t>‘</a:t>
            </a:r>
            <a:r>
              <a:rPr lang="en-US" sz="2100">
                <a:latin typeface="Verdana" charset="0"/>
                <a:ea typeface="ＭＳ Ｐゴシック" charset="0"/>
              </a:rPr>
              <a:t>with</a:t>
            </a:r>
            <a:r>
              <a:rPr lang="ja-JP" altLang="en-US" sz="2100">
                <a:latin typeface="Verdana" charset="0"/>
                <a:ea typeface="ＭＳ Ｐゴシック" charset="0"/>
              </a:rPr>
              <a:t>’</a:t>
            </a:r>
            <a:r>
              <a:rPr lang="en-US" sz="2100">
                <a:latin typeface="Verdana" charset="0"/>
                <a:ea typeface="ＭＳ Ｐゴシック" charset="0"/>
              </a:rPr>
              <a:t>,…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latin typeface="Verdana" charset="0"/>
              </a:rPr>
              <a:t>Organizational policy may influence the naming convention in a program, but still the programmer has more freedom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>
                <a:latin typeface="Verdana" charset="0"/>
                <a:ea typeface="ＭＳ Ｐゴシック" charset="0"/>
              </a:rPr>
              <a:t>E.g., </a:t>
            </a:r>
            <a:r>
              <a:rPr lang="ja-JP" altLang="en-US" sz="2200">
                <a:latin typeface="Verdana" charset="0"/>
                <a:ea typeface="ＭＳ Ｐゴシック" charset="0"/>
              </a:rPr>
              <a:t>‘</a:t>
            </a:r>
            <a:r>
              <a:rPr lang="en-US" sz="2200">
                <a:latin typeface="Verdana" charset="0"/>
                <a:ea typeface="ＭＳ Ｐゴシック" charset="0"/>
              </a:rPr>
              <a:t>_Mdeposit</a:t>
            </a:r>
            <a:r>
              <a:rPr lang="ja-JP" altLang="en-US" sz="2200">
                <a:latin typeface="Verdana" charset="0"/>
                <a:ea typeface="ＭＳ Ｐゴシック" charset="0"/>
              </a:rPr>
              <a:t>’</a:t>
            </a:r>
            <a:r>
              <a:rPr lang="en-US" sz="2200">
                <a:latin typeface="Verdana" charset="0"/>
                <a:ea typeface="ＭＳ Ｐゴシック" charset="0"/>
              </a:rPr>
              <a:t> for deposit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FB43F20-0F49-EE4D-ABB6-C31DAFCA7A7C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F731F69-AB68-D74D-9669-3BC9134A584B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</a:rPr>
              <a:t>What is considered to be a good program?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Verdana" charset="0"/>
              </a:rPr>
              <a:t>Well-structured program that is readable and understandable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Indentation makes a big difference in readability and understandability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Size of a method, number of parameters also plays a crucial role in this context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Strictly follow the programming language principles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Verdana" charset="0"/>
                <a:ea typeface="ＭＳ Ｐゴシック" charset="0"/>
              </a:rPr>
              <a:t>Using a </a:t>
            </a: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>
                <a:latin typeface="Verdana" charset="0"/>
                <a:ea typeface="ＭＳ Ｐゴシック" charset="0"/>
              </a:rPr>
              <a:t>break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>
                <a:latin typeface="Verdana" charset="0"/>
                <a:ea typeface="ＭＳ Ｐゴシック" charset="0"/>
              </a:rPr>
              <a:t> statement inside a </a:t>
            </a:r>
            <a:r>
              <a:rPr lang="ja-JP" altLang="en-US">
                <a:latin typeface="Verdana" charset="0"/>
                <a:ea typeface="ＭＳ Ｐゴシック" charset="0"/>
              </a:rPr>
              <a:t>“</a:t>
            </a:r>
            <a:r>
              <a:rPr lang="en-US">
                <a:latin typeface="Verdana" charset="0"/>
                <a:ea typeface="ＭＳ Ｐゴシック" charset="0"/>
              </a:rPr>
              <a:t>for</a:t>
            </a:r>
            <a:r>
              <a:rPr lang="ja-JP" altLang="en-US">
                <a:latin typeface="Verdana" charset="0"/>
                <a:ea typeface="ＭＳ Ｐゴシック" charset="0"/>
              </a:rPr>
              <a:t>”</a:t>
            </a:r>
            <a:r>
              <a:rPr lang="en-US">
                <a:latin typeface="Verdana" charset="0"/>
                <a:ea typeface="ＭＳ Ｐゴシック" charset="0"/>
              </a:rPr>
              <a:t> loop?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C009A12-A24B-BE4B-A433-7016185248F4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4B73062-711A-5147-B618-26DAC82E6C02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>
                <a:latin typeface="Verdana" charset="0"/>
              </a:rPr>
              <a:t>Identify what the following code does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24862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public static void something(int[] array)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 		int i,j=array.length-1;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		 int tmp, max = array.length/2;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		 for(i=0;i&lt;j;i++,j--)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     if(array[max] &lt;array[i]){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     			 tmp =array[max];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      		array[max]=array[i];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      		array[i]=tmp;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 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   if(array[max] &lt;array[j]){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	tmp = array[max];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	array[max] = array[j];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	array[j] = tmp;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	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	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>
                <a:latin typeface="Verdana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AD2E789-D225-FF44-B8A1-431691557FD8}" type="datetime1">
              <a:rPr lang="en-US" sz="1200"/>
              <a:pPr/>
              <a:t>11/14/17</a:t>
            </a:fld>
            <a:endParaRPr lang="en-US" sz="12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r>
              <a:rPr lang="en-US" sz="1200"/>
              <a:t>Lecture 8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7F0BC4E-54DE-F548-9CCB-049984BC961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</a:rPr>
              <a:t>Identify what this code does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public static iDontKnow(int[] array)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int i, j, tmp;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for(i=1;i&lt;array.length;i++)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if(array[i]&lt;array[i-1])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tmp =array[i];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for(j=i-1;j&gt;=0;j--){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  array[j+1] = array[j];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   if(j==0 || array[j-1]&lt;tmp)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       break;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  array[j]=tmp;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Verdana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11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126</TotalTime>
  <Words>548</Words>
  <Application>Microsoft Macintosh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Profile</vt:lpstr>
      <vt:lpstr>Design to Programming</vt:lpstr>
      <vt:lpstr>Choices to the implementer</vt:lpstr>
      <vt:lpstr>What is considered to be good program?</vt:lpstr>
      <vt:lpstr>What is considered to be a good program?</vt:lpstr>
      <vt:lpstr>What is considered to be a good program?</vt:lpstr>
      <vt:lpstr>Identify what the following code does</vt:lpstr>
      <vt:lpstr>Identify what this code does</vt:lpstr>
    </vt:vector>
  </TitlesOfParts>
  <Company>University of Wisconsin - 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to Programming</dc:title>
  <dc:creator>Mao Zheng</dc:creator>
  <cp:lastModifiedBy>Mao Zheng</cp:lastModifiedBy>
  <cp:revision>11</cp:revision>
  <dcterms:created xsi:type="dcterms:W3CDTF">2004-04-11T23:15:24Z</dcterms:created>
  <dcterms:modified xsi:type="dcterms:W3CDTF">2017-11-14T16:43:26Z</dcterms:modified>
</cp:coreProperties>
</file>