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50"/>
  </p:notesMasterIdLst>
  <p:handoutMasterIdLst>
    <p:handoutMasterId r:id="rId51"/>
  </p:handoutMasterIdLst>
  <p:sldIdLst>
    <p:sldId id="257" r:id="rId2"/>
    <p:sldId id="30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5"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5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044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10" charset="0"/>
                <a:ea typeface="+mn-ea"/>
                <a:cs typeface="+mn-cs"/>
              </a:defRPr>
            </a:lvl1pPr>
          </a:lstStyle>
          <a:p>
            <a:pPr>
              <a:defRPr/>
            </a:pPr>
            <a:endParaRPr lang="en-US"/>
          </a:p>
        </p:txBody>
      </p:sp>
      <p:sp>
        <p:nvSpPr>
          <p:cNvPr id="1044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1044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0F91C3-A7F8-3142-8AA7-C4497F285526}" type="slidenum">
              <a:rPr lang="en-US"/>
              <a:pPr>
                <a:defRPr/>
              </a:pPr>
              <a:t>‹#›</a:t>
            </a:fld>
            <a:endParaRPr lang="en-US"/>
          </a:p>
        </p:txBody>
      </p:sp>
    </p:spTree>
    <p:extLst>
      <p:ext uri="{BB962C8B-B14F-4D97-AF65-F5344CB8AC3E}">
        <p14:creationId xmlns:p14="http://schemas.microsoft.com/office/powerpoint/2010/main" val="39159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10"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10"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4ED4A03-2A6D-F24F-8AA2-B4EA32A1D23F}" type="slidenum">
              <a:rPr lang="en-US"/>
              <a:pPr>
                <a:defRPr/>
              </a:pPr>
              <a:t>‹#›</a:t>
            </a:fld>
            <a:endParaRPr lang="en-US"/>
          </a:p>
        </p:txBody>
      </p:sp>
    </p:spTree>
    <p:extLst>
      <p:ext uri="{BB962C8B-B14F-4D97-AF65-F5344CB8AC3E}">
        <p14:creationId xmlns:p14="http://schemas.microsoft.com/office/powerpoint/2010/main" val="250242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2644D2C-A3EA-2746-A41F-8F7237169D94}" type="slidenum">
              <a:rPr lang="en-US" sz="1200">
                <a:latin typeface="Arial" charset="0"/>
              </a:rPr>
              <a:pPr/>
              <a:t>1</a:t>
            </a:fld>
            <a:endParaRPr lang="en-US" sz="1200">
              <a:latin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5836E51-CF91-074C-AAF8-3B39886C7CEA}" type="slidenum">
              <a:rPr lang="en-US" sz="1200">
                <a:latin typeface="Arial" charset="0"/>
              </a:rPr>
              <a:pPr/>
              <a:t>10</a:t>
            </a:fld>
            <a:endParaRPr lang="en-US" sz="1200">
              <a:latin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BE2BC4C-AC87-9249-9D54-0A613630942B}" type="slidenum">
              <a:rPr lang="en-US" sz="1200">
                <a:latin typeface="Arial" charset="0"/>
              </a:rPr>
              <a:pPr/>
              <a:t>11</a:t>
            </a:fld>
            <a:endParaRPr lang="en-US" sz="1200">
              <a:latin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14A256E-C102-F54E-9DD3-B3A57F86BCE7}" type="slidenum">
              <a:rPr lang="en-US" sz="1200">
                <a:latin typeface="Arial" charset="0"/>
              </a:rPr>
              <a:pPr/>
              <a:t>12</a:t>
            </a:fld>
            <a:endParaRPr lang="en-US" sz="1200">
              <a:latin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77D146C-97E0-3745-9E7F-AC7597E2D4AC}" type="slidenum">
              <a:rPr lang="en-US" sz="1200">
                <a:latin typeface="Arial" charset="0"/>
              </a:rPr>
              <a:pPr/>
              <a:t>13</a:t>
            </a:fld>
            <a:endParaRPr lang="en-US" sz="1200">
              <a:latin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772B81E-8598-A341-8649-84FC6AEF45DC}" type="slidenum">
              <a:rPr lang="en-US" sz="1200">
                <a:latin typeface="Arial" charset="0"/>
              </a:rPr>
              <a:pPr/>
              <a:t>14</a:t>
            </a:fld>
            <a:endParaRPr lang="en-US" sz="1200">
              <a:latin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7369256-9CC3-F347-8869-CEF2DAE4321C}" type="slidenum">
              <a:rPr lang="en-US" sz="1200">
                <a:latin typeface="Arial" charset="0"/>
              </a:rPr>
              <a:pPr/>
              <a:t>15</a:t>
            </a:fld>
            <a:endParaRPr lang="en-US" sz="1200">
              <a:latin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830B247-937F-4240-B273-27DF5C9C95B8}" type="slidenum">
              <a:rPr lang="en-US" sz="1200">
                <a:latin typeface="Arial" charset="0"/>
              </a:rPr>
              <a:pPr/>
              <a:t>16</a:t>
            </a:fld>
            <a:endParaRPr lang="en-US" sz="1200">
              <a:latin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45D232E-A583-EB41-BF20-5C5853191C79}" type="slidenum">
              <a:rPr lang="en-US" sz="1200">
                <a:latin typeface="Arial" charset="0"/>
              </a:rPr>
              <a:pPr/>
              <a:t>17</a:t>
            </a:fld>
            <a:endParaRPr lang="en-US" sz="1200">
              <a:latin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B5FA31D-4D6A-254D-AC03-2A22CAB17A20}" type="slidenum">
              <a:rPr lang="en-US" sz="1200">
                <a:latin typeface="Arial" charset="0"/>
              </a:rPr>
              <a:pPr/>
              <a:t>18</a:t>
            </a:fld>
            <a:endParaRPr lang="en-US" sz="1200">
              <a:latin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034FBF-726B-4444-A821-3EF8D1F1B51C}" type="slidenum">
              <a:rPr lang="en-US" sz="1200">
                <a:latin typeface="Arial" charset="0"/>
              </a:rPr>
              <a:pPr/>
              <a:t>19</a:t>
            </a:fld>
            <a:endParaRPr lang="en-US" sz="1200">
              <a:latin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0DB0886-A3CE-8643-A030-302857E00C92}" type="slidenum">
              <a:rPr lang="en-US" sz="1200">
                <a:latin typeface="Arial" charset="0"/>
              </a:rPr>
              <a:pPr/>
              <a:t>2</a:t>
            </a:fld>
            <a:endParaRPr lang="en-US" sz="1200">
              <a:latin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6811BD6-ED1E-A147-B2C2-6CE7F7298FC9}" type="slidenum">
              <a:rPr lang="en-US" sz="1200">
                <a:latin typeface="Arial" charset="0"/>
              </a:rPr>
              <a:pPr/>
              <a:t>20</a:t>
            </a:fld>
            <a:endParaRPr lang="en-US" sz="1200">
              <a:latin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7972CF1-8DA2-6D4B-8924-02371E48DE55}" type="slidenum">
              <a:rPr lang="en-US" sz="1200">
                <a:latin typeface="Arial" charset="0"/>
              </a:rPr>
              <a:pPr/>
              <a:t>21</a:t>
            </a:fld>
            <a:endParaRPr lang="en-US" sz="1200">
              <a:latin typeface="Arial" charset="0"/>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35A6A11-3C7A-3746-BF0C-2DC4EA3436FA}" type="slidenum">
              <a:rPr lang="en-US" sz="1200">
                <a:latin typeface="Arial" charset="0"/>
              </a:rPr>
              <a:pPr/>
              <a:t>22</a:t>
            </a:fld>
            <a:endParaRPr lang="en-US" sz="1200">
              <a:latin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9915688-A4E4-804F-9C14-11B012C4FDBE}" type="slidenum">
              <a:rPr lang="en-US" sz="1200">
                <a:latin typeface="Arial" charset="0"/>
              </a:rPr>
              <a:pPr/>
              <a:t>23</a:t>
            </a:fld>
            <a:endParaRPr lang="en-US" sz="1200">
              <a:latin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9E45D2B-E8E6-FE49-9384-D855C686F147}" type="slidenum">
              <a:rPr lang="en-US" sz="1200">
                <a:latin typeface="Arial" charset="0"/>
              </a:rPr>
              <a:pPr/>
              <a:t>24</a:t>
            </a:fld>
            <a:endParaRPr lang="en-US" sz="1200">
              <a:latin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215E6B6-6EE7-5641-842A-743D190D5E39}" type="slidenum">
              <a:rPr lang="en-US" sz="1200">
                <a:latin typeface="Arial" charset="0"/>
              </a:rPr>
              <a:pPr/>
              <a:t>25</a:t>
            </a:fld>
            <a:endParaRPr lang="en-US" sz="1200">
              <a:latin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FFEC2BD-80C5-DA44-822E-F88A50FDE91C}" type="slidenum">
              <a:rPr lang="en-US" sz="1200">
                <a:latin typeface="Arial" charset="0"/>
              </a:rPr>
              <a:pPr/>
              <a:t>27</a:t>
            </a:fld>
            <a:endParaRPr lang="en-US" sz="1200">
              <a:latin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ED2791D-940B-5D4D-AF7A-14324068215B}" type="slidenum">
              <a:rPr lang="en-US" sz="1200">
                <a:latin typeface="Arial" charset="0"/>
              </a:rPr>
              <a:pPr/>
              <a:t>28</a:t>
            </a:fld>
            <a:endParaRPr lang="en-US" sz="1200">
              <a:latin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8D71BD3-B37D-3149-AB2D-85F2FC91F01A}" type="slidenum">
              <a:rPr lang="en-US" sz="1200">
                <a:latin typeface="Arial" charset="0"/>
              </a:rPr>
              <a:pPr/>
              <a:t>29</a:t>
            </a:fld>
            <a:endParaRPr lang="en-US" sz="1200">
              <a:latin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3A1C4C8-7E41-9A4F-AC3F-647CCB235617}" type="slidenum">
              <a:rPr lang="en-US" sz="1200">
                <a:latin typeface="Arial" charset="0"/>
              </a:rPr>
              <a:pPr/>
              <a:t>30</a:t>
            </a:fld>
            <a:endParaRPr lang="en-US" sz="1200">
              <a:latin typeface="Arial"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7D6F640-86E3-7345-9868-97D0B92A5327}" type="slidenum">
              <a:rPr lang="en-US" sz="1200">
                <a:latin typeface="Arial" charset="0"/>
              </a:rPr>
              <a:pPr/>
              <a:t>3</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AECBB8-4760-5B41-9BC1-123B7721F197}" type="slidenum">
              <a:rPr lang="en-US" sz="1200">
                <a:latin typeface="Arial" charset="0"/>
              </a:rPr>
              <a:pPr/>
              <a:t>31</a:t>
            </a:fld>
            <a:endParaRPr lang="en-US" sz="1200">
              <a:latin typeface="Arial" charset="0"/>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8DC1EAE-E5B5-8C45-AC2E-5F716DE16609}" type="slidenum">
              <a:rPr lang="en-US" sz="1200">
                <a:latin typeface="Arial" charset="0"/>
              </a:rPr>
              <a:pPr/>
              <a:t>32</a:t>
            </a:fld>
            <a:endParaRPr lang="en-US" sz="1200">
              <a:latin typeface="Arial"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E2C0B8C-5262-364F-9A8F-CA9447B9640A}" type="slidenum">
              <a:rPr lang="en-US" sz="1200">
                <a:latin typeface="Arial" charset="0"/>
              </a:rPr>
              <a:pPr/>
              <a:t>33</a:t>
            </a:fld>
            <a:endParaRPr lang="en-US" sz="1200">
              <a:latin typeface="Arial"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870D9D9-B271-5B4A-93F1-22E630DAE52D}" type="slidenum">
              <a:rPr lang="en-US" sz="1200">
                <a:latin typeface="Arial" charset="0"/>
              </a:rPr>
              <a:pPr/>
              <a:t>34</a:t>
            </a:fld>
            <a:endParaRPr lang="en-US" sz="1200">
              <a:latin typeface="Arial" charset="0"/>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31604AD-4B33-A846-88A9-937FA0A994AC}" type="slidenum">
              <a:rPr lang="en-US" sz="1200">
                <a:latin typeface="Arial" charset="0"/>
              </a:rPr>
              <a:pPr/>
              <a:t>35</a:t>
            </a:fld>
            <a:endParaRPr lang="en-US" sz="1200">
              <a:latin typeface="Arial" charset="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1A8677F-861A-E047-B176-18BB1388406C}" type="slidenum">
              <a:rPr lang="en-US" sz="1200">
                <a:latin typeface="Arial" charset="0"/>
              </a:rPr>
              <a:pPr/>
              <a:t>36</a:t>
            </a:fld>
            <a:endParaRPr lang="en-US" sz="1200">
              <a:latin typeface="Arial" charset="0"/>
            </a:endParaRPr>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11EA013-F9EE-6C45-90B3-DE2284E8CADD}" type="slidenum">
              <a:rPr lang="en-US" sz="1200">
                <a:latin typeface="Arial" charset="0"/>
              </a:rPr>
              <a:pPr/>
              <a:t>37</a:t>
            </a:fld>
            <a:endParaRPr lang="en-US" sz="1200">
              <a:latin typeface="Arial" charset="0"/>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F7AC4C3-A4AD-6649-9DD3-A48BE7A6A611}" type="slidenum">
              <a:rPr lang="en-US" sz="1200">
                <a:latin typeface="Arial" charset="0"/>
              </a:rPr>
              <a:pPr/>
              <a:t>38</a:t>
            </a:fld>
            <a:endParaRPr lang="en-US" sz="1200">
              <a:latin typeface="Arial"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001AADB-DDC1-AA45-8A2A-C8083ACCA672}" type="slidenum">
              <a:rPr lang="en-US" sz="1200">
                <a:latin typeface="Arial" charset="0"/>
              </a:rPr>
              <a:pPr/>
              <a:t>39</a:t>
            </a:fld>
            <a:endParaRPr lang="en-US" sz="1200">
              <a:latin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F9E6FC6-95C7-8D49-ABA9-7292295185CE}" type="slidenum">
              <a:rPr lang="en-US" sz="1200">
                <a:latin typeface="Arial" charset="0"/>
              </a:rPr>
              <a:pPr/>
              <a:t>40</a:t>
            </a:fld>
            <a:endParaRPr lang="en-US" sz="1200">
              <a:latin typeface="Arial" charset="0"/>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D7949FD-5961-AB44-BF4B-FE715171C9F8}" type="slidenum">
              <a:rPr lang="en-US" sz="1200">
                <a:latin typeface="Arial" charset="0"/>
              </a:rPr>
              <a:pPr/>
              <a:t>4</a:t>
            </a:fld>
            <a:endParaRPr lang="en-US" sz="1200">
              <a:latin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5F15B6C-A7EA-E040-9831-3B2B0B8163BF}" type="slidenum">
              <a:rPr lang="en-US" sz="1200">
                <a:latin typeface="Arial" charset="0"/>
              </a:rPr>
              <a:pPr/>
              <a:t>41</a:t>
            </a:fld>
            <a:endParaRPr lang="en-US" sz="1200">
              <a:latin typeface="Arial" charset="0"/>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FC8CA3-EADA-2142-BA69-F7D883B28FD8}" type="slidenum">
              <a:rPr lang="en-US" sz="1200">
                <a:latin typeface="Arial" charset="0"/>
              </a:rPr>
              <a:pPr/>
              <a:t>42</a:t>
            </a:fld>
            <a:endParaRPr lang="en-US" sz="1200">
              <a:latin typeface="Arial" charset="0"/>
            </a:endParaRPr>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0264C9C-6F74-E64B-A85F-8CAAC9AD4570}" type="slidenum">
              <a:rPr lang="en-US" sz="1200">
                <a:latin typeface="Arial" charset="0"/>
              </a:rPr>
              <a:pPr/>
              <a:t>43</a:t>
            </a:fld>
            <a:endParaRPr lang="en-US" sz="1200">
              <a:latin typeface="Arial" charset="0"/>
            </a:endParaRPr>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26F2F4E-72EE-D04D-BD25-E4043D2D84C1}" type="slidenum">
              <a:rPr lang="en-US" sz="1200">
                <a:latin typeface="Arial" charset="0"/>
              </a:rPr>
              <a:pPr/>
              <a:t>44</a:t>
            </a:fld>
            <a:endParaRPr lang="en-US" sz="1200">
              <a:latin typeface="Arial" charset="0"/>
            </a:endParaRPr>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6EECD43-63BE-0740-A4BB-3AC7E2713559}" type="slidenum">
              <a:rPr lang="en-US" sz="1200">
                <a:latin typeface="Arial" charset="0"/>
              </a:rPr>
              <a:pPr/>
              <a:t>45</a:t>
            </a:fld>
            <a:endParaRPr lang="en-US" sz="1200">
              <a:latin typeface="Arial" charset="0"/>
            </a:endParaRP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A7D7675-520C-7949-AE97-AF8DE1A4869B}" type="slidenum">
              <a:rPr lang="en-US" sz="1200">
                <a:latin typeface="Arial" charset="0"/>
              </a:rPr>
              <a:pPr/>
              <a:t>46</a:t>
            </a:fld>
            <a:endParaRPr lang="en-US" sz="1200">
              <a:latin typeface="Arial" charset="0"/>
            </a:endParaRPr>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670B125-05E4-ED48-BAF5-E462E83D73B5}" type="slidenum">
              <a:rPr lang="en-US" sz="1200">
                <a:latin typeface="Arial" charset="0"/>
              </a:rPr>
              <a:pPr/>
              <a:t>47</a:t>
            </a:fld>
            <a:endParaRPr lang="en-US" sz="1200">
              <a:latin typeface="Arial" charset="0"/>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C5916AA-F48A-504C-9620-DC95F068E8AF}" type="slidenum">
              <a:rPr lang="en-US" sz="1200">
                <a:latin typeface="Arial" charset="0"/>
              </a:rPr>
              <a:pPr/>
              <a:t>48</a:t>
            </a:fld>
            <a:endParaRPr lang="en-US" sz="1200">
              <a:latin typeface="Arial" charset="0"/>
            </a:endParaRPr>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9620A81-FA47-2F4B-8DE2-676E07185643}" type="slidenum">
              <a:rPr lang="en-US" sz="1200">
                <a:latin typeface="Arial" charset="0"/>
              </a:rPr>
              <a:pPr/>
              <a:t>5</a:t>
            </a:fld>
            <a:endParaRPr lang="en-US" sz="1200">
              <a:latin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C258BBA-5AB7-9245-98A7-D711590EAF96}" type="slidenum">
              <a:rPr lang="en-US" sz="1200">
                <a:latin typeface="Arial" charset="0"/>
              </a:rPr>
              <a:pPr/>
              <a:t>6</a:t>
            </a:fld>
            <a:endParaRPr lang="en-US" sz="1200">
              <a:latin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26F5307-238D-AD45-8C42-2B88E6AD9696}" type="slidenum">
              <a:rPr lang="en-US" sz="1200">
                <a:latin typeface="Arial" charset="0"/>
              </a:rPr>
              <a:pPr/>
              <a:t>7</a:t>
            </a:fld>
            <a:endParaRPr lang="en-US" sz="120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3B4EF1F-ABD4-7F41-AD70-8AFADF3A6C16}" type="slidenum">
              <a:rPr lang="en-US" sz="1200">
                <a:latin typeface="Arial" charset="0"/>
              </a:rPr>
              <a:pPr/>
              <a:t>8</a:t>
            </a:fld>
            <a:endParaRPr lang="en-US" sz="120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A1D6699-6689-D748-8B5E-5C29FE8A4AEB}" type="slidenum">
              <a:rPr lang="en-US" sz="1200">
                <a:latin typeface="Arial" charset="0"/>
              </a:rPr>
              <a:pPr/>
              <a:t>9</a:t>
            </a:fld>
            <a:endParaRPr lang="en-US" sz="1200">
              <a:latin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717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7171" name="Rectangle 3"/>
          <p:cNvSpPr>
            <a:spLocks noGrp="1" noChangeArrowheads="1"/>
          </p:cNvSpPr>
          <p:nvPr>
            <p:ph type="subTitle" idx="1"/>
          </p:nvPr>
        </p:nvSpPr>
        <p:spPr>
          <a:xfrm>
            <a:off x="1447800" y="3429000"/>
            <a:ext cx="7010400" cy="1600200"/>
          </a:xfrm>
        </p:spPr>
        <p:txBody>
          <a:bodyPr/>
          <a:lstStyle>
            <a:lvl1pPr marL="0" indent="0">
              <a:buFont typeface="Wingdings" pitchFamily="-110"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74ECEEE0-F063-AF4C-B4D7-85898DFB117E}" type="datetime1">
              <a:rPr lang="en-US"/>
              <a:pPr>
                <a:defRPr/>
              </a:pPr>
              <a:t>11/13/18</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t>Lecture 7</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248BC68C-4D66-A14E-A344-D6919AB2965A}" type="slidenum">
              <a:rPr lang="en-US"/>
              <a:pPr>
                <a:defRPr/>
              </a:pPr>
              <a:t>‹#›</a:t>
            </a:fld>
            <a:endParaRPr lang="en-US"/>
          </a:p>
        </p:txBody>
      </p:sp>
    </p:spTree>
    <p:extLst>
      <p:ext uri="{BB962C8B-B14F-4D97-AF65-F5344CB8AC3E}">
        <p14:creationId xmlns:p14="http://schemas.microsoft.com/office/powerpoint/2010/main" val="56961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7BBD1851-6E71-7443-A22B-C7C133674E6D}" type="datetime1">
              <a:rPr lang="en-US"/>
              <a:pPr>
                <a:defRPr/>
              </a:pPr>
              <a:t>11/13/18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6" name="Rectangle 8"/>
          <p:cNvSpPr>
            <a:spLocks noGrp="1" noChangeArrowheads="1"/>
          </p:cNvSpPr>
          <p:nvPr>
            <p:ph type="sldNum" sz="quarter" idx="12"/>
          </p:nvPr>
        </p:nvSpPr>
        <p:spPr>
          <a:ln/>
        </p:spPr>
        <p:txBody>
          <a:bodyPr/>
          <a:lstStyle>
            <a:lvl1pPr>
              <a:defRPr/>
            </a:lvl1pPr>
          </a:lstStyle>
          <a:p>
            <a:pPr>
              <a:defRPr/>
            </a:pPr>
            <a:fld id="{CC931561-E939-5D42-B06F-C5E6FB2CC054}" type="slidenum">
              <a:rPr lang="en-US"/>
              <a:pPr>
                <a:defRPr/>
              </a:pPr>
              <a:t>‹#›</a:t>
            </a:fld>
            <a:endParaRPr lang="en-US"/>
          </a:p>
        </p:txBody>
      </p:sp>
    </p:spTree>
    <p:extLst>
      <p:ext uri="{BB962C8B-B14F-4D97-AF65-F5344CB8AC3E}">
        <p14:creationId xmlns:p14="http://schemas.microsoft.com/office/powerpoint/2010/main" val="392583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6C31525D-934A-0749-8BCF-889C1042016C}" type="datetime1">
              <a:rPr lang="en-US"/>
              <a:pPr>
                <a:defRPr/>
              </a:pPr>
              <a:t>11/13/18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6" name="Rectangle 8"/>
          <p:cNvSpPr>
            <a:spLocks noGrp="1" noChangeArrowheads="1"/>
          </p:cNvSpPr>
          <p:nvPr>
            <p:ph type="sldNum" sz="quarter" idx="12"/>
          </p:nvPr>
        </p:nvSpPr>
        <p:spPr>
          <a:ln/>
        </p:spPr>
        <p:txBody>
          <a:bodyPr/>
          <a:lstStyle>
            <a:lvl1pPr>
              <a:defRPr/>
            </a:lvl1pPr>
          </a:lstStyle>
          <a:p>
            <a:pPr>
              <a:defRPr/>
            </a:pPr>
            <a:fld id="{D895085F-DA89-1940-8277-C981C3DA0386}" type="slidenum">
              <a:rPr lang="en-US"/>
              <a:pPr>
                <a:defRPr/>
              </a:pPr>
              <a:t>‹#›</a:t>
            </a:fld>
            <a:endParaRPr lang="en-US"/>
          </a:p>
        </p:txBody>
      </p:sp>
    </p:spTree>
    <p:extLst>
      <p:ext uri="{BB962C8B-B14F-4D97-AF65-F5344CB8AC3E}">
        <p14:creationId xmlns:p14="http://schemas.microsoft.com/office/powerpoint/2010/main" val="1647424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4E9278C8-014A-894E-A533-09D15E372C54}" type="datetime1">
              <a:rPr lang="en-US"/>
              <a:pPr>
                <a:defRPr/>
              </a:pPr>
              <a:t>11/13/18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7" name="Rectangle 8"/>
          <p:cNvSpPr>
            <a:spLocks noGrp="1" noChangeArrowheads="1"/>
          </p:cNvSpPr>
          <p:nvPr>
            <p:ph type="sldNum" sz="quarter" idx="12"/>
          </p:nvPr>
        </p:nvSpPr>
        <p:spPr>
          <a:ln/>
        </p:spPr>
        <p:txBody>
          <a:bodyPr/>
          <a:lstStyle>
            <a:lvl1pPr>
              <a:defRPr/>
            </a:lvl1pPr>
          </a:lstStyle>
          <a:p>
            <a:pPr>
              <a:defRPr/>
            </a:pPr>
            <a:fld id="{7823E11A-A748-E940-96E5-28218F60FBC1}" type="slidenum">
              <a:rPr lang="en-US"/>
              <a:pPr>
                <a:defRPr/>
              </a:pPr>
              <a:t>‹#›</a:t>
            </a:fld>
            <a:endParaRPr lang="en-US"/>
          </a:p>
        </p:txBody>
      </p:sp>
    </p:spTree>
    <p:extLst>
      <p:ext uri="{BB962C8B-B14F-4D97-AF65-F5344CB8AC3E}">
        <p14:creationId xmlns:p14="http://schemas.microsoft.com/office/powerpoint/2010/main" val="2435715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fld id="{D21B7259-D1D1-BD43-9542-C5ED0A8E4BB3}" type="datetime1">
              <a:rPr lang="en-US"/>
              <a:pPr>
                <a:defRPr/>
              </a:pPr>
              <a:t>11/13/18</a:t>
            </a:fld>
            <a:endParaRPr lang="en-US"/>
          </a:p>
        </p:txBody>
      </p:sp>
      <p:sp>
        <p:nvSpPr>
          <p:cNvPr id="7"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8" name="Rectangle 8"/>
          <p:cNvSpPr>
            <a:spLocks noGrp="1" noChangeArrowheads="1"/>
          </p:cNvSpPr>
          <p:nvPr>
            <p:ph type="sldNum" sz="quarter" idx="12"/>
          </p:nvPr>
        </p:nvSpPr>
        <p:spPr>
          <a:ln/>
        </p:spPr>
        <p:txBody>
          <a:bodyPr/>
          <a:lstStyle>
            <a:lvl1pPr>
              <a:defRPr/>
            </a:lvl1pPr>
          </a:lstStyle>
          <a:p>
            <a:pPr>
              <a:defRPr/>
            </a:pPr>
            <a:fld id="{1C5B6B91-40D9-4C4D-819D-9B6E25EFB59B}" type="slidenum">
              <a:rPr lang="en-US"/>
              <a:pPr>
                <a:defRPr/>
              </a:pPr>
              <a:t>‹#›</a:t>
            </a:fld>
            <a:endParaRPr lang="en-US"/>
          </a:p>
        </p:txBody>
      </p:sp>
    </p:spTree>
    <p:extLst>
      <p:ext uri="{BB962C8B-B14F-4D97-AF65-F5344CB8AC3E}">
        <p14:creationId xmlns:p14="http://schemas.microsoft.com/office/powerpoint/2010/main" val="307746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26D072E1-8669-094F-A0B7-1CE4DFE17235}" type="datetime1">
              <a:rPr lang="en-US"/>
              <a:pPr>
                <a:defRPr/>
              </a:pPr>
              <a:t>11/13/18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6" name="Rectangle 8"/>
          <p:cNvSpPr>
            <a:spLocks noGrp="1" noChangeArrowheads="1"/>
          </p:cNvSpPr>
          <p:nvPr>
            <p:ph type="sldNum" sz="quarter" idx="12"/>
          </p:nvPr>
        </p:nvSpPr>
        <p:spPr>
          <a:ln/>
        </p:spPr>
        <p:txBody>
          <a:bodyPr/>
          <a:lstStyle>
            <a:lvl1pPr>
              <a:defRPr/>
            </a:lvl1pPr>
          </a:lstStyle>
          <a:p>
            <a:pPr>
              <a:defRPr/>
            </a:pPr>
            <a:fld id="{5A8F5AF2-5F8A-F846-AF79-6683525F0C07}" type="slidenum">
              <a:rPr lang="en-US"/>
              <a:pPr>
                <a:defRPr/>
              </a:pPr>
              <a:t>‹#›</a:t>
            </a:fld>
            <a:endParaRPr lang="en-US"/>
          </a:p>
        </p:txBody>
      </p:sp>
    </p:spTree>
    <p:extLst>
      <p:ext uri="{BB962C8B-B14F-4D97-AF65-F5344CB8AC3E}">
        <p14:creationId xmlns:p14="http://schemas.microsoft.com/office/powerpoint/2010/main" val="215231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5A43A9BD-01BA-8D4F-ACC7-29308D245CC0}" type="datetime1">
              <a:rPr lang="en-US"/>
              <a:pPr>
                <a:defRPr/>
              </a:pPr>
              <a:t>11/13/18</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6" name="Rectangle 8"/>
          <p:cNvSpPr>
            <a:spLocks noGrp="1" noChangeArrowheads="1"/>
          </p:cNvSpPr>
          <p:nvPr>
            <p:ph type="sldNum" sz="quarter" idx="12"/>
          </p:nvPr>
        </p:nvSpPr>
        <p:spPr>
          <a:ln/>
        </p:spPr>
        <p:txBody>
          <a:bodyPr/>
          <a:lstStyle>
            <a:lvl1pPr>
              <a:defRPr/>
            </a:lvl1pPr>
          </a:lstStyle>
          <a:p>
            <a:pPr>
              <a:defRPr/>
            </a:pPr>
            <a:fld id="{9000E90A-7929-C342-BE80-63DCEC43D89A}" type="slidenum">
              <a:rPr lang="en-US"/>
              <a:pPr>
                <a:defRPr/>
              </a:pPr>
              <a:t>‹#›</a:t>
            </a:fld>
            <a:endParaRPr lang="en-US"/>
          </a:p>
        </p:txBody>
      </p:sp>
    </p:spTree>
    <p:extLst>
      <p:ext uri="{BB962C8B-B14F-4D97-AF65-F5344CB8AC3E}">
        <p14:creationId xmlns:p14="http://schemas.microsoft.com/office/powerpoint/2010/main" val="312053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4D0692A5-E549-4E4E-991B-B795018A65A9}" type="datetime1">
              <a:rPr lang="en-US"/>
              <a:pPr>
                <a:defRPr/>
              </a:pPr>
              <a:t>11/13/18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7" name="Rectangle 8"/>
          <p:cNvSpPr>
            <a:spLocks noGrp="1" noChangeArrowheads="1"/>
          </p:cNvSpPr>
          <p:nvPr>
            <p:ph type="sldNum" sz="quarter" idx="12"/>
          </p:nvPr>
        </p:nvSpPr>
        <p:spPr>
          <a:ln/>
        </p:spPr>
        <p:txBody>
          <a:bodyPr/>
          <a:lstStyle>
            <a:lvl1pPr>
              <a:defRPr/>
            </a:lvl1pPr>
          </a:lstStyle>
          <a:p>
            <a:pPr>
              <a:defRPr/>
            </a:pPr>
            <a:fld id="{2C820656-9FA0-E74D-A781-1830F66BCC62}" type="slidenum">
              <a:rPr lang="en-US"/>
              <a:pPr>
                <a:defRPr/>
              </a:pPr>
              <a:t>‹#›</a:t>
            </a:fld>
            <a:endParaRPr lang="en-US"/>
          </a:p>
        </p:txBody>
      </p:sp>
    </p:spTree>
    <p:extLst>
      <p:ext uri="{BB962C8B-B14F-4D97-AF65-F5344CB8AC3E}">
        <p14:creationId xmlns:p14="http://schemas.microsoft.com/office/powerpoint/2010/main" val="157909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353EDE06-8E5A-B043-9FC2-CB6E954B93D9}" type="datetime1">
              <a:rPr lang="en-US"/>
              <a:pPr>
                <a:defRPr/>
              </a:pPr>
              <a:t>11/13/18</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9" name="Rectangle 8"/>
          <p:cNvSpPr>
            <a:spLocks noGrp="1" noChangeArrowheads="1"/>
          </p:cNvSpPr>
          <p:nvPr>
            <p:ph type="sldNum" sz="quarter" idx="12"/>
          </p:nvPr>
        </p:nvSpPr>
        <p:spPr>
          <a:ln/>
        </p:spPr>
        <p:txBody>
          <a:bodyPr/>
          <a:lstStyle>
            <a:lvl1pPr>
              <a:defRPr/>
            </a:lvl1pPr>
          </a:lstStyle>
          <a:p>
            <a:pPr>
              <a:defRPr/>
            </a:pPr>
            <a:fld id="{7EDC14CA-4BE2-5B48-ABED-19726EE7214D}" type="slidenum">
              <a:rPr lang="en-US"/>
              <a:pPr>
                <a:defRPr/>
              </a:pPr>
              <a:t>‹#›</a:t>
            </a:fld>
            <a:endParaRPr lang="en-US"/>
          </a:p>
        </p:txBody>
      </p:sp>
    </p:spTree>
    <p:extLst>
      <p:ext uri="{BB962C8B-B14F-4D97-AF65-F5344CB8AC3E}">
        <p14:creationId xmlns:p14="http://schemas.microsoft.com/office/powerpoint/2010/main" val="168377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751CB205-917C-744E-BAE2-81E7D3C6AF89}" type="datetime1">
              <a:rPr lang="en-US"/>
              <a:pPr>
                <a:defRPr/>
              </a:pPr>
              <a:t>11/13/18</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5" name="Rectangle 8"/>
          <p:cNvSpPr>
            <a:spLocks noGrp="1" noChangeArrowheads="1"/>
          </p:cNvSpPr>
          <p:nvPr>
            <p:ph type="sldNum" sz="quarter" idx="12"/>
          </p:nvPr>
        </p:nvSpPr>
        <p:spPr>
          <a:ln/>
        </p:spPr>
        <p:txBody>
          <a:bodyPr/>
          <a:lstStyle>
            <a:lvl1pPr>
              <a:defRPr/>
            </a:lvl1pPr>
          </a:lstStyle>
          <a:p>
            <a:pPr>
              <a:defRPr/>
            </a:pPr>
            <a:fld id="{5F931897-2E99-9A47-B135-06A9D0214D32}" type="slidenum">
              <a:rPr lang="en-US"/>
              <a:pPr>
                <a:defRPr/>
              </a:pPr>
              <a:t>‹#›</a:t>
            </a:fld>
            <a:endParaRPr lang="en-US"/>
          </a:p>
        </p:txBody>
      </p:sp>
    </p:spTree>
    <p:extLst>
      <p:ext uri="{BB962C8B-B14F-4D97-AF65-F5344CB8AC3E}">
        <p14:creationId xmlns:p14="http://schemas.microsoft.com/office/powerpoint/2010/main" val="100226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8F466304-AE3B-0648-8A70-44AAFE0E67E8}" type="datetime1">
              <a:rPr lang="en-US"/>
              <a:pPr>
                <a:defRPr/>
              </a:pPr>
              <a:t>11/13/18</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4" name="Rectangle 8"/>
          <p:cNvSpPr>
            <a:spLocks noGrp="1" noChangeArrowheads="1"/>
          </p:cNvSpPr>
          <p:nvPr>
            <p:ph type="sldNum" sz="quarter" idx="12"/>
          </p:nvPr>
        </p:nvSpPr>
        <p:spPr>
          <a:ln/>
        </p:spPr>
        <p:txBody>
          <a:bodyPr/>
          <a:lstStyle>
            <a:lvl1pPr>
              <a:defRPr/>
            </a:lvl1pPr>
          </a:lstStyle>
          <a:p>
            <a:pPr>
              <a:defRPr/>
            </a:pPr>
            <a:fld id="{766D5AE5-074F-7741-A162-3A765B3DDA5F}" type="slidenum">
              <a:rPr lang="en-US"/>
              <a:pPr>
                <a:defRPr/>
              </a:pPr>
              <a:t>‹#›</a:t>
            </a:fld>
            <a:endParaRPr lang="en-US"/>
          </a:p>
        </p:txBody>
      </p:sp>
    </p:spTree>
    <p:extLst>
      <p:ext uri="{BB962C8B-B14F-4D97-AF65-F5344CB8AC3E}">
        <p14:creationId xmlns:p14="http://schemas.microsoft.com/office/powerpoint/2010/main" val="213967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9ADF29EC-DFD2-CA42-BF43-F3B30E8AC368}" type="datetime1">
              <a:rPr lang="en-US"/>
              <a:pPr>
                <a:defRPr/>
              </a:pPr>
              <a:t>11/13/18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7" name="Rectangle 8"/>
          <p:cNvSpPr>
            <a:spLocks noGrp="1" noChangeArrowheads="1"/>
          </p:cNvSpPr>
          <p:nvPr>
            <p:ph type="sldNum" sz="quarter" idx="12"/>
          </p:nvPr>
        </p:nvSpPr>
        <p:spPr>
          <a:ln/>
        </p:spPr>
        <p:txBody>
          <a:bodyPr/>
          <a:lstStyle>
            <a:lvl1pPr>
              <a:defRPr/>
            </a:lvl1pPr>
          </a:lstStyle>
          <a:p>
            <a:pPr>
              <a:defRPr/>
            </a:pPr>
            <a:fld id="{424FABEF-9309-3848-BA6E-3B6F9B8A8890}" type="slidenum">
              <a:rPr lang="en-US"/>
              <a:pPr>
                <a:defRPr/>
              </a:pPr>
              <a:t>‹#›</a:t>
            </a:fld>
            <a:endParaRPr lang="en-US"/>
          </a:p>
        </p:txBody>
      </p:sp>
    </p:spTree>
    <p:extLst>
      <p:ext uri="{BB962C8B-B14F-4D97-AF65-F5344CB8AC3E}">
        <p14:creationId xmlns:p14="http://schemas.microsoft.com/office/powerpoint/2010/main" val="109105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126B2D3C-76BE-0044-B674-09F8339E16B5}" type="datetime1">
              <a:rPr lang="en-US"/>
              <a:pPr>
                <a:defRPr/>
              </a:pPr>
              <a:t>11/13/18</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7</a:t>
            </a:r>
          </a:p>
        </p:txBody>
      </p:sp>
      <p:sp>
        <p:nvSpPr>
          <p:cNvPr id="7" name="Rectangle 8"/>
          <p:cNvSpPr>
            <a:spLocks noGrp="1" noChangeArrowheads="1"/>
          </p:cNvSpPr>
          <p:nvPr>
            <p:ph type="sldNum" sz="quarter" idx="12"/>
          </p:nvPr>
        </p:nvSpPr>
        <p:spPr>
          <a:ln/>
        </p:spPr>
        <p:txBody>
          <a:bodyPr/>
          <a:lstStyle>
            <a:lvl1pPr>
              <a:defRPr/>
            </a:lvl1pPr>
          </a:lstStyle>
          <a:p>
            <a:pPr>
              <a:defRPr/>
            </a:pPr>
            <a:fld id="{701589B0-DE26-164F-AC54-E407C1576B04}" type="slidenum">
              <a:rPr lang="en-US"/>
              <a:pPr>
                <a:defRPr/>
              </a:pPr>
              <a:t>‹#›</a:t>
            </a:fld>
            <a:endParaRPr lang="en-US"/>
          </a:p>
        </p:txBody>
      </p:sp>
    </p:spTree>
    <p:extLst>
      <p:ext uri="{BB962C8B-B14F-4D97-AF65-F5344CB8AC3E}">
        <p14:creationId xmlns:p14="http://schemas.microsoft.com/office/powerpoint/2010/main" val="2865153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7435BF8E-D7D6-8A40-A5BF-91137E90AEE1}" type="datetime1">
              <a:rPr lang="en-US"/>
              <a:pPr>
                <a:defRPr/>
              </a:pPr>
              <a:t>11/13/18</a:t>
            </a:fld>
            <a:endParaRPr lang="en-US"/>
          </a:p>
        </p:txBody>
      </p:sp>
      <p:sp>
        <p:nvSpPr>
          <p:cNvPr id="615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Verdana" pitchFamily="-110" charset="0"/>
                <a:ea typeface="+mn-ea"/>
                <a:cs typeface="+mn-cs"/>
              </a:defRPr>
            </a:lvl1pPr>
          </a:lstStyle>
          <a:p>
            <a:pPr>
              <a:defRPr/>
            </a:pPr>
            <a:r>
              <a:rPr lang="en-US"/>
              <a:t>Lecture 7</a:t>
            </a:r>
          </a:p>
        </p:txBody>
      </p:sp>
      <p:sp>
        <p:nvSpPr>
          <p:cNvPr id="615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E7786B9-C743-7144-A85C-9F6C69D080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38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2pPr>
      <a:lvl3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3pPr>
      <a:lvl4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4pPr>
      <a:lvl5pPr algn="l" rtl="0" eaLnBrk="0" fontAlgn="base" hangingPunct="0">
        <a:spcBef>
          <a:spcPct val="0"/>
        </a:spcBef>
        <a:spcAft>
          <a:spcPct val="0"/>
        </a:spcAft>
        <a:defRPr sz="3800">
          <a:solidFill>
            <a:schemeClr val="tx2"/>
          </a:solidFill>
          <a:latin typeface="Verdana" pitchFamily="-110" charset="0"/>
          <a:ea typeface="ＭＳ Ｐゴシック" pitchFamily="-111" charset="-128"/>
          <a:cs typeface="ＭＳ Ｐゴシック" pitchFamily="-111" charset="-128"/>
        </a:defRPr>
      </a:lvl5pPr>
      <a:lvl6pPr marL="457200" algn="l" rtl="0" fontAlgn="base">
        <a:spcBef>
          <a:spcPct val="0"/>
        </a:spcBef>
        <a:spcAft>
          <a:spcPct val="0"/>
        </a:spcAft>
        <a:defRPr sz="3800">
          <a:solidFill>
            <a:schemeClr val="tx2"/>
          </a:solidFill>
          <a:latin typeface="Verdana" pitchFamily="-110" charset="0"/>
        </a:defRPr>
      </a:lvl6pPr>
      <a:lvl7pPr marL="914400" algn="l" rtl="0" fontAlgn="base">
        <a:spcBef>
          <a:spcPct val="0"/>
        </a:spcBef>
        <a:spcAft>
          <a:spcPct val="0"/>
        </a:spcAft>
        <a:defRPr sz="3800">
          <a:solidFill>
            <a:schemeClr val="tx2"/>
          </a:solidFill>
          <a:latin typeface="Verdana" pitchFamily="-110" charset="0"/>
        </a:defRPr>
      </a:lvl7pPr>
      <a:lvl8pPr marL="1371600" algn="l" rtl="0" fontAlgn="base">
        <a:spcBef>
          <a:spcPct val="0"/>
        </a:spcBef>
        <a:spcAft>
          <a:spcPct val="0"/>
        </a:spcAft>
        <a:defRPr sz="3800">
          <a:solidFill>
            <a:schemeClr val="tx2"/>
          </a:solidFill>
          <a:latin typeface="Verdana" pitchFamily="-110" charset="0"/>
        </a:defRPr>
      </a:lvl8pPr>
      <a:lvl9pPr marL="1828800" algn="l" rtl="0" fontAlgn="base">
        <a:spcBef>
          <a:spcPct val="0"/>
        </a:spcBef>
        <a:spcAft>
          <a:spcPct val="0"/>
        </a:spcAft>
        <a:defRPr sz="3800">
          <a:solidFill>
            <a:schemeClr val="tx2"/>
          </a:solidFill>
          <a:latin typeface="Verdana" pitchFamily="-110" charset="0"/>
        </a:defRPr>
      </a:lvl9pPr>
    </p:titleStyle>
    <p:bodyStyle>
      <a:lvl1pPr marL="469900" indent="-469900" algn="l" rtl="0" eaLnBrk="0" fontAlgn="base" hangingPunct="0">
        <a:spcBef>
          <a:spcPct val="20000"/>
        </a:spcBef>
        <a:spcAft>
          <a:spcPct val="0"/>
        </a:spcAft>
        <a:buClr>
          <a:schemeClr val="accent2"/>
        </a:buClr>
        <a:buFont typeface="Wingdings" charset="0"/>
        <a:buChar char="o"/>
        <a:defRPr sz="3000">
          <a:solidFill>
            <a:schemeClr val="tx1"/>
          </a:solidFill>
          <a:latin typeface="+mn-lt"/>
          <a:ea typeface="ＭＳ Ｐゴシック" pitchFamily="-111" charset="-128"/>
          <a:cs typeface="ＭＳ Ｐゴシック" pitchFamily="-111" charset="-128"/>
        </a:defRPr>
      </a:lvl1pPr>
      <a:lvl2pPr marL="908050" indent="-436563" algn="l" rtl="0" eaLnBrk="0" fontAlgn="base" hangingPunct="0">
        <a:spcBef>
          <a:spcPct val="20000"/>
        </a:spcBef>
        <a:spcAft>
          <a:spcPct val="0"/>
        </a:spcAft>
        <a:buClr>
          <a:schemeClr val="accent2"/>
        </a:buClr>
        <a:buFont typeface="Wingdings" charset="0"/>
        <a:buChar char="n"/>
        <a:defRPr sz="2600">
          <a:solidFill>
            <a:schemeClr val="tx1"/>
          </a:solidFill>
          <a:latin typeface="+mn-lt"/>
          <a:ea typeface="ＭＳ Ｐゴシック" pitchFamily="-110" charset="-128"/>
        </a:defRPr>
      </a:lvl2pPr>
      <a:lvl3pPr marL="1304925" indent="-395288" algn="l" rtl="0" eaLnBrk="0" fontAlgn="base" hangingPunct="0">
        <a:spcBef>
          <a:spcPct val="20000"/>
        </a:spcBef>
        <a:spcAft>
          <a:spcPct val="0"/>
        </a:spcAft>
        <a:buClr>
          <a:schemeClr val="accent2"/>
        </a:buClr>
        <a:buFont typeface="Wingdings" charset="0"/>
        <a:buChar char="o"/>
        <a:defRPr sz="2300">
          <a:solidFill>
            <a:schemeClr val="tx1"/>
          </a:solidFill>
          <a:latin typeface="+mn-lt"/>
          <a:ea typeface="ＭＳ Ｐゴシック" pitchFamily="-110" charset="-128"/>
        </a:defRPr>
      </a:lvl3pPr>
      <a:lvl4pPr marL="1693863" indent="-387350" algn="l" rtl="0" eaLnBrk="0" fontAlgn="base" hangingPunct="0">
        <a:spcBef>
          <a:spcPct val="20000"/>
        </a:spcBef>
        <a:spcAft>
          <a:spcPct val="0"/>
        </a:spcAft>
        <a:buClr>
          <a:schemeClr val="accent2"/>
        </a:buClr>
        <a:buFont typeface="Wingdings" charset="0"/>
        <a:buChar char="n"/>
        <a:defRPr sz="2000">
          <a:solidFill>
            <a:schemeClr val="tx1"/>
          </a:solidFill>
          <a:latin typeface="+mn-lt"/>
          <a:ea typeface="ＭＳ Ｐゴシック" pitchFamily="-110" charset="-128"/>
        </a:defRPr>
      </a:lvl4pPr>
      <a:lvl5pPr marL="2093913" indent="-398463" algn="l" rtl="0" eaLnBrk="0" fontAlgn="base" hangingPunct="0">
        <a:spcBef>
          <a:spcPct val="25000"/>
        </a:spcBef>
        <a:spcAft>
          <a:spcPct val="0"/>
        </a:spcAft>
        <a:buClr>
          <a:schemeClr val="accent2"/>
        </a:buClr>
        <a:buFont typeface="Wingdings" charset="0"/>
        <a:buChar char="§"/>
        <a:defRPr sz="2000">
          <a:solidFill>
            <a:schemeClr val="tx1"/>
          </a:solidFill>
          <a:latin typeface="+mn-lt"/>
          <a:ea typeface="ＭＳ Ｐゴシック" pitchFamily="-110" charset="-128"/>
        </a:defRPr>
      </a:lvl5pPr>
      <a:lvl6pPr marL="25511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6pPr>
      <a:lvl7pPr marL="30083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7pPr>
      <a:lvl8pPr marL="34655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8pPr>
      <a:lvl9pPr marL="3922713" indent="-398463" algn="l" rtl="0" fontAlgn="base">
        <a:spcBef>
          <a:spcPct val="25000"/>
        </a:spcBef>
        <a:spcAft>
          <a:spcPct val="0"/>
        </a:spcAft>
        <a:buClr>
          <a:schemeClr val="accent2"/>
        </a:buClr>
        <a:buFont typeface="Wingdings" pitchFamily="-110" charset="2"/>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 Id="rId3" Type="http://schemas.openxmlformats.org/officeDocument/2006/relationships/image" Target="../media/image1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 Id="rId3" Type="http://schemas.openxmlformats.org/officeDocument/2006/relationships/image" Target="../media/image2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24.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25.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26.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7.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4148C0A-A992-8D40-9AE3-2547C8FA24A5}" type="datetime1">
              <a:rPr lang="en-US" sz="1200"/>
              <a:pPr/>
              <a:t>11/13/18</a:t>
            </a:fld>
            <a:endParaRPr lang="en-US" sz="120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077C955-A3D3-8443-BE5C-186FB3BA7573}" type="slidenum">
              <a:rPr lang="en-US" sz="1200"/>
              <a:pPr/>
              <a:t>1</a:t>
            </a:fld>
            <a:endParaRPr lang="en-US" sz="1200"/>
          </a:p>
        </p:txBody>
      </p:sp>
      <p:sp>
        <p:nvSpPr>
          <p:cNvPr id="1741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What constitutes a good model?</a:t>
            </a:r>
            <a:r>
              <a:rPr lang="en-US">
                <a:latin typeface="Verdana" charset="0"/>
                <a:ea typeface="ＭＳ Ｐゴシック" charset="0"/>
                <a:cs typeface="ＭＳ Ｐゴシック" charset="0"/>
              </a:rPr>
              <a:t> </a:t>
            </a:r>
          </a:p>
        </p:txBody>
      </p:sp>
      <p:sp>
        <p:nvSpPr>
          <p:cNvPr id="17413"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A model should</a:t>
            </a:r>
          </a:p>
          <a:p>
            <a:pPr lvl="1" eaLnBrk="1" hangingPunct="1"/>
            <a:r>
              <a:rPr lang="en-GB" sz="2000">
                <a:latin typeface="Verdana" charset="0"/>
                <a:ea typeface="ＭＳ Ｐゴシック" charset="0"/>
              </a:rPr>
              <a:t>use a standard notation </a:t>
            </a:r>
          </a:p>
          <a:p>
            <a:pPr lvl="1" eaLnBrk="1" hangingPunct="1"/>
            <a:r>
              <a:rPr lang="en-GB" sz="2000">
                <a:latin typeface="Verdana" charset="0"/>
                <a:ea typeface="ＭＳ Ｐゴシック" charset="0"/>
              </a:rPr>
              <a:t>be understandable by clients and users </a:t>
            </a:r>
          </a:p>
          <a:p>
            <a:pPr lvl="1" eaLnBrk="1" hangingPunct="1"/>
            <a:r>
              <a:rPr lang="en-GB" sz="2000">
                <a:latin typeface="Verdana" charset="0"/>
                <a:ea typeface="ＭＳ Ｐゴシック" charset="0"/>
              </a:rPr>
              <a:t>lead software engineers to have insights about the system</a:t>
            </a:r>
            <a:r>
              <a:rPr lang="en-US" sz="2000">
                <a:latin typeface="Verdana" charset="0"/>
                <a:ea typeface="ＭＳ Ｐゴシック" charset="0"/>
              </a:rPr>
              <a:t> </a:t>
            </a:r>
          </a:p>
          <a:p>
            <a:pPr lvl="1" eaLnBrk="1" hangingPunct="1"/>
            <a:r>
              <a:rPr lang="en-GB" sz="2000">
                <a:latin typeface="Verdana" charset="0"/>
                <a:ea typeface="ＭＳ Ｐゴシック" charset="0"/>
              </a:rPr>
              <a:t>provide abstraction</a:t>
            </a:r>
            <a:endParaRPr lang="en-GB" sz="2000" b="1">
              <a:latin typeface="Verdana" charset="0"/>
              <a:ea typeface="ＭＳ Ｐゴシック" charset="0"/>
            </a:endParaRPr>
          </a:p>
          <a:p>
            <a:pPr eaLnBrk="1" hangingPunct="1"/>
            <a:r>
              <a:rPr lang="en-GB" sz="2400">
                <a:latin typeface="Verdana" charset="0"/>
                <a:ea typeface="ＭＳ Ｐゴシック" charset="0"/>
                <a:cs typeface="ＭＳ Ｐゴシック" charset="0"/>
              </a:rPr>
              <a:t>Models are used:</a:t>
            </a:r>
          </a:p>
          <a:p>
            <a:pPr lvl="1" eaLnBrk="1" hangingPunct="1"/>
            <a:r>
              <a:rPr lang="en-GB" sz="2000">
                <a:latin typeface="Verdana" charset="0"/>
                <a:ea typeface="ＭＳ Ｐゴシック" charset="0"/>
              </a:rPr>
              <a:t>to help create designs</a:t>
            </a:r>
          </a:p>
          <a:p>
            <a:pPr lvl="1" eaLnBrk="1" hangingPunct="1"/>
            <a:r>
              <a:rPr lang="en-GB" sz="2000">
                <a:latin typeface="Verdana" charset="0"/>
                <a:ea typeface="ＭＳ Ｐゴシック" charset="0"/>
              </a:rPr>
              <a:t>to permit analysis and review of those designs </a:t>
            </a:r>
          </a:p>
          <a:p>
            <a:pPr lvl="1" eaLnBrk="1" hangingPunct="1"/>
            <a:r>
              <a:rPr lang="en-GB" sz="2000">
                <a:latin typeface="Verdana" charset="0"/>
                <a:ea typeface="ＭＳ Ｐゴシック" charset="0"/>
              </a:rPr>
              <a:t>as the core documentation describing the system</a:t>
            </a:r>
            <a:r>
              <a:rPr lang="en-US" sz="2000" b="1">
                <a:latin typeface="Verdana" charset="0"/>
                <a:ea typeface="ＭＳ Ｐゴシック" charset="0"/>
              </a:rPr>
              <a:t> </a:t>
            </a:r>
            <a:endParaRPr lang="en-GB" sz="2000" b="1">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DFF261D-3A76-3143-809F-F994B75FB885}" type="datetime1">
              <a:rPr lang="en-US" sz="1200"/>
              <a:pPr/>
              <a:t>11/13/18</a:t>
            </a:fld>
            <a:endParaRPr lang="en-US" sz="1200"/>
          </a:p>
        </p:txBody>
      </p:sp>
      <p:sp>
        <p:nvSpPr>
          <p:cNvPr id="3584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3584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F5A8CBD-5A0F-C244-8B8D-A6F3C1AAD979}" type="slidenum">
              <a:rPr lang="en-US" sz="1200"/>
              <a:pPr/>
              <a:t>10</a:t>
            </a:fld>
            <a:endParaRPr lang="en-US" sz="1200"/>
          </a:p>
        </p:txBody>
      </p:sp>
      <p:sp>
        <p:nvSpPr>
          <p:cNvPr id="35844"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Analyzing and validating associations</a:t>
            </a:r>
            <a:endParaRPr lang="en-US" sz="3200">
              <a:latin typeface="Verdana" charset="0"/>
              <a:ea typeface="ＭＳ Ｐゴシック" charset="0"/>
              <a:cs typeface="ＭＳ Ｐゴシック" charset="0"/>
            </a:endParaRPr>
          </a:p>
        </p:txBody>
      </p:sp>
      <p:sp>
        <p:nvSpPr>
          <p:cNvPr id="35845" name="Rectangle 3"/>
          <p:cNvSpPr>
            <a:spLocks noGrp="1" noChangeArrowheads="1"/>
          </p:cNvSpPr>
          <p:nvPr>
            <p:ph type="body" sz="half" idx="1"/>
          </p:nvPr>
        </p:nvSpPr>
        <p:spPr>
          <a:xfrm>
            <a:off x="566738" y="1752600"/>
            <a:ext cx="7758112" cy="4267200"/>
          </a:xfrm>
        </p:spPr>
        <p:txBody>
          <a:bodyPr/>
          <a:lstStyle/>
          <a:p>
            <a:pPr marL="0" indent="0" defTabSz="952500" eaLnBrk="1" hangingPunct="1">
              <a:tabLst>
                <a:tab pos="1625600" algn="l"/>
                <a:tab pos="5143500" algn="l"/>
              </a:tabLst>
            </a:pPr>
            <a:r>
              <a:rPr lang="en-US" sz="2600">
                <a:latin typeface="Verdana" charset="0"/>
                <a:ea typeface="ＭＳ Ｐゴシック" charset="0"/>
                <a:cs typeface="ＭＳ Ｐゴシック" charset="0"/>
              </a:rPr>
              <a:t>Avoid unnecessary one-to-one associations</a:t>
            </a:r>
          </a:p>
          <a:p>
            <a:pPr marL="0" indent="0" defTabSz="952500" eaLnBrk="1" hangingPunct="1">
              <a:tabLst>
                <a:tab pos="1625600" algn="l"/>
                <a:tab pos="5143500" algn="l"/>
              </a:tabLst>
            </a:pPr>
            <a:r>
              <a:rPr lang="en-US" sz="2600">
                <a:latin typeface="Verdana" charset="0"/>
                <a:ea typeface="ＭＳ Ｐゴシック" charset="0"/>
                <a:cs typeface="ＭＳ Ｐゴシック" charset="0"/>
              </a:rPr>
              <a:t>Avoid this                           do this</a:t>
            </a:r>
          </a:p>
        </p:txBody>
      </p:sp>
      <p:pic>
        <p:nvPicPr>
          <p:cNvPr id="35846"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050925" y="3657600"/>
            <a:ext cx="5884863" cy="1690688"/>
          </a:xfr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31801CA-BB76-5F49-A8B0-B44129C5F593}" type="datetime1">
              <a:rPr lang="en-US" sz="1200"/>
              <a:pPr/>
              <a:t>11/13/18</a:t>
            </a:fld>
            <a:endParaRPr lang="en-US" sz="1200"/>
          </a:p>
        </p:txBody>
      </p:sp>
      <p:sp>
        <p:nvSpPr>
          <p:cNvPr id="3789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3789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411621D-3365-3D45-B3F8-9242ECA3852B}" type="slidenum">
              <a:rPr lang="en-US" sz="1200"/>
              <a:pPr/>
              <a:t>11</a:t>
            </a:fld>
            <a:endParaRPr lang="en-US" sz="1200"/>
          </a:p>
        </p:txBody>
      </p:sp>
      <p:sp>
        <p:nvSpPr>
          <p:cNvPr id="37892"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A more complex example</a:t>
            </a:r>
          </a:p>
        </p:txBody>
      </p:sp>
      <p:sp>
        <p:nvSpPr>
          <p:cNvPr id="37893" name="Rectangle 3"/>
          <p:cNvSpPr>
            <a:spLocks noGrp="1" noChangeArrowheads="1"/>
          </p:cNvSpPr>
          <p:nvPr>
            <p:ph type="body" sz="half" idx="1"/>
          </p:nvPr>
        </p:nvSpPr>
        <p:spPr>
          <a:xfrm>
            <a:off x="566738" y="1752600"/>
            <a:ext cx="8348662" cy="4267200"/>
          </a:xfrm>
        </p:spPr>
        <p:txBody>
          <a:bodyPr/>
          <a:lstStyle/>
          <a:p>
            <a:pPr eaLnBrk="1" hangingPunct="1"/>
            <a:r>
              <a:rPr lang="en-GB" sz="2400">
                <a:latin typeface="Verdana" charset="0"/>
                <a:ea typeface="ＭＳ Ｐゴシック" charset="0"/>
                <a:cs typeface="ＭＳ Ｐゴシック" charset="0"/>
              </a:rPr>
              <a:t>A booking is always for exactly one passenger</a:t>
            </a:r>
            <a:r>
              <a:rPr lang="en-US" sz="2400">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no booking with zero passengers</a:t>
            </a:r>
          </a:p>
          <a:p>
            <a:pPr lvl="1" eaLnBrk="1" hangingPunct="1"/>
            <a:r>
              <a:rPr lang="en-GB" sz="2000">
                <a:latin typeface="Verdana" charset="0"/>
                <a:ea typeface="ＭＳ Ｐゴシック" charset="0"/>
              </a:rPr>
              <a:t>a booking could </a:t>
            </a:r>
            <a:r>
              <a:rPr lang="en-GB" sz="2000" i="1">
                <a:latin typeface="Verdana" charset="0"/>
                <a:ea typeface="ＭＳ Ｐゴシック" charset="0"/>
              </a:rPr>
              <a:t>never</a:t>
            </a:r>
            <a:r>
              <a:rPr lang="en-GB" sz="2000">
                <a:latin typeface="Verdana" charset="0"/>
                <a:ea typeface="ＭＳ Ｐゴシック" charset="0"/>
              </a:rPr>
              <a:t> involve more than one passenger</a:t>
            </a:r>
            <a:r>
              <a:rPr lang="en-US" sz="2000">
                <a:latin typeface="Verdana" charset="0"/>
                <a:ea typeface="ＭＳ Ｐゴシック" charset="0"/>
              </a:rPr>
              <a:t>  </a:t>
            </a:r>
          </a:p>
          <a:p>
            <a:pPr eaLnBrk="1" hangingPunct="1"/>
            <a:r>
              <a:rPr lang="en-GB" sz="2400">
                <a:latin typeface="Verdana" charset="0"/>
                <a:ea typeface="ＭＳ Ｐゴシック" charset="0"/>
                <a:cs typeface="ＭＳ Ｐゴシック" charset="0"/>
              </a:rPr>
              <a:t>A Passenger can have any number of Bookings</a:t>
            </a:r>
          </a:p>
          <a:p>
            <a:pPr lvl="1" eaLnBrk="1" hangingPunct="1"/>
            <a:r>
              <a:rPr lang="en-GB" sz="2000">
                <a:latin typeface="Verdana" charset="0"/>
                <a:ea typeface="ＭＳ Ｐゴシック" charset="0"/>
              </a:rPr>
              <a:t>a passenger could have no bookings at all</a:t>
            </a:r>
          </a:p>
          <a:p>
            <a:pPr lvl="1" eaLnBrk="1" hangingPunct="1"/>
            <a:r>
              <a:rPr lang="en-GB" sz="2000">
                <a:latin typeface="Verdana" charset="0"/>
                <a:ea typeface="ＭＳ Ｐゴシック" charset="0"/>
              </a:rPr>
              <a:t>a passenger could have more than one booking</a:t>
            </a:r>
          </a:p>
          <a:p>
            <a:pPr lvl="1" eaLnBrk="1" hangingPunct="1"/>
            <a:endParaRPr lang="en-US" sz="2200">
              <a:latin typeface="Verdana" charset="0"/>
              <a:ea typeface="ＭＳ Ｐゴシック" charset="0"/>
            </a:endParaRPr>
          </a:p>
          <a:p>
            <a:pPr lvl="1" eaLnBrk="1" hangingPunct="1"/>
            <a:endParaRPr lang="en-US" sz="2200">
              <a:latin typeface="Verdana" charset="0"/>
              <a:ea typeface="ＭＳ Ｐゴシック" charset="0"/>
            </a:endParaRPr>
          </a:p>
          <a:p>
            <a:pPr lvl="1" eaLnBrk="1" hangingPunct="1">
              <a:buFont typeface="Wingdings" charset="0"/>
              <a:buNone/>
            </a:pPr>
            <a:endParaRPr lang="en-US" sz="2200">
              <a:latin typeface="Verdana" charset="0"/>
              <a:ea typeface="ＭＳ Ｐゴシック" charset="0"/>
            </a:endParaRPr>
          </a:p>
          <a:p>
            <a:pPr lvl="1" eaLnBrk="1" hangingPunct="1">
              <a:buFont typeface="Wingdings" charset="0"/>
              <a:buNone/>
            </a:pPr>
            <a:endParaRPr lang="en-US" sz="1800">
              <a:latin typeface="Verdana" charset="0"/>
              <a:ea typeface="ＭＳ Ｐゴシック" charset="0"/>
            </a:endParaRPr>
          </a:p>
          <a:p>
            <a:pPr lvl="1" eaLnBrk="1" hangingPunct="1">
              <a:buFont typeface="Wingdings" charset="0"/>
              <a:buNone/>
            </a:pPr>
            <a:r>
              <a:rPr lang="en-US" sz="1800">
                <a:latin typeface="Verdana" charset="0"/>
                <a:ea typeface="ＭＳ Ｐゴシック" charset="0"/>
              </a:rPr>
              <a:t>The </a:t>
            </a:r>
            <a:r>
              <a:rPr lang="en-US" sz="1800" i="1">
                <a:latin typeface="Verdana" charset="0"/>
                <a:ea typeface="ＭＳ Ｐゴシック" charset="0"/>
              </a:rPr>
              <a:t>frame</a:t>
            </a:r>
            <a:r>
              <a:rPr lang="en-US" sz="1800">
                <a:latin typeface="Verdana" charset="0"/>
                <a:ea typeface="ＭＳ Ｐゴシック" charset="0"/>
              </a:rPr>
              <a:t> around this diagram is an optional feature that any UML 2.0 may possess</a:t>
            </a:r>
            <a:r>
              <a:rPr lang="en-US" sz="2000">
                <a:latin typeface="Verdana" charset="0"/>
                <a:ea typeface="ＭＳ Ｐゴシック" charset="0"/>
              </a:rPr>
              <a:t>   </a:t>
            </a:r>
          </a:p>
        </p:txBody>
      </p:sp>
      <p:pic>
        <p:nvPicPr>
          <p:cNvPr id="3789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131888" y="4191000"/>
            <a:ext cx="6854825" cy="1295400"/>
          </a:xfr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D89D554-D2EB-174C-AC1A-D699129855F5}" type="datetime1">
              <a:rPr lang="en-US" sz="1200"/>
              <a:pPr/>
              <a:t>11/13/18</a:t>
            </a:fld>
            <a:endParaRPr lang="en-US" sz="1200"/>
          </a:p>
        </p:txBody>
      </p:sp>
      <p:sp>
        <p:nvSpPr>
          <p:cNvPr id="39938"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39939"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0A040E1-0EE3-4D4E-8D15-ED0B0A9D8EE1}" type="slidenum">
              <a:rPr lang="en-US" sz="1200"/>
              <a:pPr/>
              <a:t>12</a:t>
            </a:fld>
            <a:endParaRPr lang="en-US" sz="1200"/>
          </a:p>
        </p:txBody>
      </p:sp>
      <p:sp>
        <p:nvSpPr>
          <p:cNvPr id="3994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Association classes</a:t>
            </a:r>
            <a:r>
              <a:rPr lang="en-US">
                <a:latin typeface="Verdana" charset="0"/>
                <a:ea typeface="ＭＳ Ｐゴシック" charset="0"/>
                <a:cs typeface="ＭＳ Ｐゴシック" charset="0"/>
              </a:rPr>
              <a:t> </a:t>
            </a:r>
          </a:p>
        </p:txBody>
      </p:sp>
      <p:sp>
        <p:nvSpPr>
          <p:cNvPr id="39941" name="Rectangle 3"/>
          <p:cNvSpPr>
            <a:spLocks noGrp="1" noChangeArrowheads="1"/>
          </p:cNvSpPr>
          <p:nvPr>
            <p:ph type="body" sz="half" idx="1"/>
          </p:nvPr>
        </p:nvSpPr>
        <p:spPr>
          <a:xfrm>
            <a:off x="566738" y="1752600"/>
            <a:ext cx="7920037" cy="4267200"/>
          </a:xfrm>
        </p:spPr>
        <p:txBody>
          <a:bodyPr/>
          <a:lstStyle/>
          <a:p>
            <a:pPr lvl="1" eaLnBrk="1" hangingPunct="1"/>
            <a:r>
              <a:rPr lang="en-GB" sz="2200">
                <a:latin typeface="Verdana" charset="0"/>
                <a:ea typeface="ＭＳ Ｐゴシック" charset="0"/>
              </a:rPr>
              <a:t>Sometimes, an attribute that concerns two associated classes cannot be placed in either of the classes</a:t>
            </a:r>
            <a:r>
              <a:rPr lang="en-US" sz="2200">
                <a:latin typeface="Verdana" charset="0"/>
                <a:ea typeface="ＭＳ Ｐゴシック" charset="0"/>
              </a:rPr>
              <a:t> </a:t>
            </a:r>
          </a:p>
          <a:p>
            <a:pPr lvl="1" eaLnBrk="1" hangingPunct="1"/>
            <a:r>
              <a:rPr lang="en-US" sz="2200">
                <a:latin typeface="Verdana" charset="0"/>
                <a:ea typeface="ＭＳ Ｐゴシック" charset="0"/>
              </a:rPr>
              <a:t>The following are equivalent</a:t>
            </a:r>
          </a:p>
        </p:txBody>
      </p:sp>
      <p:pic>
        <p:nvPicPr>
          <p:cNvPr id="39942" name="Picture 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384425" y="3492500"/>
            <a:ext cx="3921125" cy="1308100"/>
          </a:xfrm>
          <a:noFill/>
        </p:spPr>
      </p:pic>
      <p:pic>
        <p:nvPicPr>
          <p:cNvPr id="39943" name="Picture 5"/>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779588" y="5245100"/>
            <a:ext cx="5272087" cy="698500"/>
          </a:xfrm>
          <a:noFill/>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93B2248-DF94-7E48-B9B7-036C6398D3FD}" type="datetime1">
              <a:rPr lang="en-US" sz="1200"/>
              <a:pPr/>
              <a:t>11/13/18</a:t>
            </a:fld>
            <a:endParaRPr lang="en-US" sz="1200"/>
          </a:p>
        </p:txBody>
      </p:sp>
      <p:sp>
        <p:nvSpPr>
          <p:cNvPr id="4198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E566FD3-546B-0E40-A67B-2248612B616F}" type="slidenum">
              <a:rPr lang="en-US" sz="1200"/>
              <a:pPr/>
              <a:t>13</a:t>
            </a:fld>
            <a:endParaRPr lang="en-US" sz="1200"/>
          </a:p>
        </p:txBody>
      </p:sp>
      <p:sp>
        <p:nvSpPr>
          <p:cNvPr id="41988"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Reflexive associations</a:t>
            </a:r>
          </a:p>
        </p:txBody>
      </p:sp>
      <p:sp>
        <p:nvSpPr>
          <p:cNvPr id="41989" name="Rectangle 3"/>
          <p:cNvSpPr>
            <a:spLocks noGrp="1" noChangeArrowheads="1"/>
          </p:cNvSpPr>
          <p:nvPr>
            <p:ph type="body" sz="half" idx="1"/>
          </p:nvPr>
        </p:nvSpPr>
        <p:spPr>
          <a:xfrm>
            <a:off x="566738" y="1752600"/>
            <a:ext cx="7920037" cy="4267200"/>
          </a:xfrm>
        </p:spPr>
        <p:txBody>
          <a:bodyPr/>
          <a:lstStyle/>
          <a:p>
            <a:pPr lvl="1" eaLnBrk="1" hangingPunct="1"/>
            <a:r>
              <a:rPr lang="en-GB" sz="2200">
                <a:latin typeface="Verdana" charset="0"/>
                <a:ea typeface="ＭＳ Ｐゴシック" charset="0"/>
              </a:rPr>
              <a:t>It is possible for an association to connect a class to itself</a:t>
            </a:r>
            <a:r>
              <a:rPr lang="en-US" sz="2200">
                <a:latin typeface="Verdana" charset="0"/>
                <a:ea typeface="ＭＳ Ｐゴシック" charset="0"/>
              </a:rPr>
              <a:t>  </a:t>
            </a:r>
          </a:p>
        </p:txBody>
      </p:sp>
      <p:pic>
        <p:nvPicPr>
          <p:cNvPr id="41990"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2850" y="3043238"/>
            <a:ext cx="5495925" cy="1300162"/>
          </a:xfr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12252D7-5963-1745-A90F-495FBB4E3F71}" type="datetime1">
              <a:rPr lang="en-US" sz="1200"/>
              <a:pPr/>
              <a:t>11/13/18</a:t>
            </a:fld>
            <a:endParaRPr lang="en-US" sz="1200"/>
          </a:p>
        </p:txBody>
      </p:sp>
      <p:sp>
        <p:nvSpPr>
          <p:cNvPr id="4403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4403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9A266DA-3066-6A48-8C4E-70E2AE3EFCD7}" type="slidenum">
              <a:rPr lang="en-US" sz="1200"/>
              <a:pPr/>
              <a:t>14</a:t>
            </a:fld>
            <a:endParaRPr lang="en-US" sz="1200"/>
          </a:p>
        </p:txBody>
      </p:sp>
      <p:sp>
        <p:nvSpPr>
          <p:cNvPr id="44036"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Directionality in associations</a:t>
            </a:r>
            <a:r>
              <a:rPr lang="en-US">
                <a:latin typeface="Verdana" charset="0"/>
                <a:ea typeface="ＭＳ Ｐゴシック" charset="0"/>
                <a:cs typeface="ＭＳ Ｐゴシック" charset="0"/>
              </a:rPr>
              <a:t> </a:t>
            </a:r>
          </a:p>
        </p:txBody>
      </p:sp>
      <p:sp>
        <p:nvSpPr>
          <p:cNvPr id="44037" name="Rectangle 3"/>
          <p:cNvSpPr>
            <a:spLocks noGrp="1" noChangeArrowheads="1"/>
          </p:cNvSpPr>
          <p:nvPr>
            <p:ph type="body" sz="half" idx="1"/>
          </p:nvPr>
        </p:nvSpPr>
        <p:spPr>
          <a:xfrm>
            <a:off x="566738" y="1752600"/>
            <a:ext cx="7839075" cy="4267200"/>
          </a:xfrm>
        </p:spPr>
        <p:txBody>
          <a:bodyPr/>
          <a:lstStyle/>
          <a:p>
            <a:pPr marL="292100" indent="-292100" eaLnBrk="1" hangingPunct="1"/>
            <a:r>
              <a:rPr lang="en-GB" sz="2600">
                <a:latin typeface="Verdana" charset="0"/>
                <a:ea typeface="ＭＳ Ｐゴシック" charset="0"/>
                <a:cs typeface="ＭＳ Ｐゴシック" charset="0"/>
              </a:rPr>
              <a:t>Associations are by default </a:t>
            </a:r>
            <a:r>
              <a:rPr lang="en-GB" sz="2600" i="1">
                <a:latin typeface="Verdana" charset="0"/>
                <a:ea typeface="ＭＳ Ｐゴシック" charset="0"/>
                <a:cs typeface="ＭＳ Ｐゴシック" charset="0"/>
              </a:rPr>
              <a:t>bi-directional</a:t>
            </a:r>
            <a:r>
              <a:rPr lang="en-US" sz="2600">
                <a:latin typeface="Verdana" charset="0"/>
                <a:ea typeface="ＭＳ Ｐゴシック" charset="0"/>
                <a:cs typeface="ＭＳ Ｐゴシック" charset="0"/>
              </a:rPr>
              <a:t> </a:t>
            </a:r>
          </a:p>
          <a:p>
            <a:pPr marL="292100" indent="-292100" eaLnBrk="1" hangingPunct="1"/>
            <a:r>
              <a:rPr lang="en-GB" sz="2600">
                <a:latin typeface="Verdana" charset="0"/>
                <a:ea typeface="ＭＳ Ｐゴシック" charset="0"/>
                <a:cs typeface="ＭＳ Ｐゴシック" charset="0"/>
              </a:rPr>
              <a:t>It is possible to limit the direction of an association by adding an arrow at one end</a:t>
            </a:r>
            <a:r>
              <a:rPr lang="en-US" sz="2600">
                <a:latin typeface="Verdana" charset="0"/>
                <a:ea typeface="ＭＳ Ｐゴシック" charset="0"/>
                <a:cs typeface="ＭＳ Ｐゴシック" charset="0"/>
              </a:rPr>
              <a:t> </a:t>
            </a:r>
          </a:p>
        </p:txBody>
      </p:sp>
      <p:pic>
        <p:nvPicPr>
          <p:cNvPr id="4403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60550" y="3592513"/>
            <a:ext cx="4605338" cy="674687"/>
          </a:xfr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D4844EA-8C38-A24D-BF7B-332FC4AA6667}" type="datetime1">
              <a:rPr lang="en-US" sz="1200"/>
              <a:pPr/>
              <a:t>11/13/18</a:t>
            </a:fld>
            <a:endParaRPr lang="en-US" sz="1200"/>
          </a:p>
        </p:txBody>
      </p:sp>
      <p:sp>
        <p:nvSpPr>
          <p:cNvPr id="460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460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D06A682-EA06-1143-B51E-53E9E89278DC}" type="slidenum">
              <a:rPr lang="en-US" sz="1200"/>
              <a:pPr/>
              <a:t>15</a:t>
            </a:fld>
            <a:endParaRPr lang="en-US" sz="1200"/>
          </a:p>
        </p:txBody>
      </p:sp>
      <p:sp>
        <p:nvSpPr>
          <p:cNvPr id="46084"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Generalization</a:t>
            </a:r>
            <a:r>
              <a:rPr lang="en-US">
                <a:latin typeface="Verdana" charset="0"/>
                <a:ea typeface="ＭＳ Ｐゴシック" charset="0"/>
                <a:cs typeface="ＭＳ Ｐゴシック" charset="0"/>
              </a:rPr>
              <a:t> </a:t>
            </a:r>
          </a:p>
        </p:txBody>
      </p:sp>
      <p:sp>
        <p:nvSpPr>
          <p:cNvPr id="46085" name="Rectangle 3"/>
          <p:cNvSpPr>
            <a:spLocks noGrp="1" noChangeArrowheads="1"/>
          </p:cNvSpPr>
          <p:nvPr>
            <p:ph type="body" sz="half" idx="1"/>
          </p:nvPr>
        </p:nvSpPr>
        <p:spPr>
          <a:xfrm>
            <a:off x="566738" y="1752600"/>
            <a:ext cx="7920037" cy="4267200"/>
          </a:xfrm>
        </p:spPr>
        <p:txBody>
          <a:bodyPr/>
          <a:lstStyle/>
          <a:p>
            <a:pPr eaLnBrk="1" hangingPunct="1"/>
            <a:r>
              <a:rPr lang="en-GB" sz="2600">
                <a:latin typeface="Verdana" charset="0"/>
                <a:ea typeface="ＭＳ Ｐゴシック" charset="0"/>
                <a:cs typeface="ＭＳ Ｐゴシック" charset="0"/>
              </a:rPr>
              <a:t>Specializing a superclass into two or more subclasses</a:t>
            </a:r>
          </a:p>
          <a:p>
            <a:pPr lvl="1" eaLnBrk="1" hangingPunct="1"/>
            <a:r>
              <a:rPr lang="en-GB" sz="2200">
                <a:latin typeface="Verdana" charset="0"/>
                <a:ea typeface="ＭＳ Ｐゴシック" charset="0"/>
              </a:rPr>
              <a:t>A </a:t>
            </a:r>
            <a:r>
              <a:rPr lang="en-GB" sz="2200" i="1">
                <a:latin typeface="Verdana" charset="0"/>
                <a:ea typeface="ＭＳ Ｐゴシック" charset="0"/>
              </a:rPr>
              <a:t>generalization set</a:t>
            </a:r>
            <a:r>
              <a:rPr lang="en-GB" sz="2200">
                <a:latin typeface="Verdana" charset="0"/>
                <a:ea typeface="ＭＳ Ｐゴシック" charset="0"/>
              </a:rPr>
              <a:t> is a labelled group of generalizations with a common superclass</a:t>
            </a:r>
          </a:p>
          <a:p>
            <a:pPr lvl="1" eaLnBrk="1" hangingPunct="1"/>
            <a:r>
              <a:rPr lang="en-GB" sz="2200">
                <a:latin typeface="Verdana" charset="0"/>
                <a:ea typeface="ＭＳ Ｐゴシック" charset="0"/>
              </a:rPr>
              <a:t>The label (sometimes called the</a:t>
            </a:r>
            <a:r>
              <a:rPr lang="en-GB" sz="2200" i="1">
                <a:latin typeface="Verdana" charset="0"/>
                <a:ea typeface="ＭＳ Ｐゴシック" charset="0"/>
              </a:rPr>
              <a:t> discriminator</a:t>
            </a:r>
            <a:r>
              <a:rPr lang="en-GB" sz="2200">
                <a:latin typeface="Verdana" charset="0"/>
                <a:ea typeface="ＭＳ Ｐゴシック" charset="0"/>
              </a:rPr>
              <a:t>) describes the criteria used in the specialization</a:t>
            </a:r>
            <a:endParaRPr lang="en-US" sz="2200">
              <a:latin typeface="Verdana" charset="0"/>
              <a:ea typeface="ＭＳ Ｐゴシック" charset="0"/>
            </a:endParaRPr>
          </a:p>
        </p:txBody>
      </p:sp>
      <p:pic>
        <p:nvPicPr>
          <p:cNvPr id="46086"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 y="4267200"/>
            <a:ext cx="7848600" cy="1720850"/>
          </a:xfr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AE1CB98-E188-164D-A03A-A4F9390CB461}" type="datetime1">
              <a:rPr lang="en-US" sz="1200"/>
              <a:pPr/>
              <a:t>11/13/18</a:t>
            </a:fld>
            <a:endParaRPr lang="en-US" sz="1200"/>
          </a:p>
        </p:txBody>
      </p:sp>
      <p:sp>
        <p:nvSpPr>
          <p:cNvPr id="4813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4813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B14F92C-950A-8049-A375-3B75D1016E07}" type="slidenum">
              <a:rPr lang="en-US" sz="1200"/>
              <a:pPr/>
              <a:t>16</a:t>
            </a:fld>
            <a:endParaRPr lang="en-US" sz="1200"/>
          </a:p>
        </p:txBody>
      </p:sp>
      <p:sp>
        <p:nvSpPr>
          <p:cNvPr id="48132"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More Advanced Features: Aggregation</a:t>
            </a:r>
            <a:r>
              <a:rPr lang="en-US">
                <a:latin typeface="Verdana" charset="0"/>
                <a:ea typeface="ＭＳ Ｐゴシック" charset="0"/>
                <a:cs typeface="ＭＳ Ｐゴシック" charset="0"/>
              </a:rPr>
              <a:t> </a:t>
            </a:r>
          </a:p>
        </p:txBody>
      </p:sp>
      <p:sp>
        <p:nvSpPr>
          <p:cNvPr id="48133" name="Rectangle 3"/>
          <p:cNvSpPr>
            <a:spLocks noGrp="1" noChangeArrowheads="1"/>
          </p:cNvSpPr>
          <p:nvPr>
            <p:ph type="body" sz="half" idx="1"/>
          </p:nvPr>
        </p:nvSpPr>
        <p:spPr>
          <a:xfrm>
            <a:off x="566738" y="1752600"/>
            <a:ext cx="7839075" cy="4267200"/>
          </a:xfrm>
        </p:spPr>
        <p:txBody>
          <a:bodyPr/>
          <a:lstStyle/>
          <a:p>
            <a:pPr lvl="1" eaLnBrk="1" hangingPunct="1"/>
            <a:r>
              <a:rPr lang="en-GB" sz="2200">
                <a:latin typeface="Verdana" charset="0"/>
                <a:ea typeface="ＭＳ Ｐゴシック" charset="0"/>
              </a:rPr>
              <a:t>Aggregations are special associations that represent ‘part-whole’ relationships. </a:t>
            </a:r>
          </a:p>
          <a:p>
            <a:pPr lvl="2" eaLnBrk="1" hangingPunct="1"/>
            <a:r>
              <a:rPr lang="en-GB" sz="2100">
                <a:latin typeface="Verdana" charset="0"/>
                <a:ea typeface="ＭＳ Ｐゴシック" charset="0"/>
              </a:rPr>
              <a:t>The ‘whole’ side is often called the </a:t>
            </a:r>
            <a:r>
              <a:rPr lang="en-GB" sz="2100" i="1">
                <a:latin typeface="Verdana" charset="0"/>
                <a:ea typeface="ＭＳ Ｐゴシック" charset="0"/>
              </a:rPr>
              <a:t>assembly</a:t>
            </a:r>
            <a:r>
              <a:rPr lang="en-GB" sz="2100">
                <a:latin typeface="Verdana" charset="0"/>
                <a:ea typeface="ＭＳ Ｐゴシック" charset="0"/>
              </a:rPr>
              <a:t> or the </a:t>
            </a:r>
            <a:r>
              <a:rPr lang="en-GB" sz="2100" i="1">
                <a:latin typeface="Verdana" charset="0"/>
                <a:ea typeface="ＭＳ Ｐゴシック" charset="0"/>
              </a:rPr>
              <a:t>aggregate</a:t>
            </a:r>
            <a:r>
              <a:rPr lang="en-US" sz="2100">
                <a:latin typeface="Verdana" charset="0"/>
                <a:ea typeface="ＭＳ Ｐゴシック" charset="0"/>
              </a:rPr>
              <a:t> </a:t>
            </a:r>
          </a:p>
          <a:p>
            <a:pPr lvl="2" eaLnBrk="1" hangingPunct="1"/>
            <a:r>
              <a:rPr lang="en-GB" sz="2100">
                <a:latin typeface="Verdana" charset="0"/>
                <a:ea typeface="ＭＳ Ｐゴシック" charset="0"/>
              </a:rPr>
              <a:t>This symbol is a shorthand notation association named </a:t>
            </a:r>
            <a:r>
              <a:rPr lang="en-GB" sz="2100">
                <a:latin typeface="Courier" charset="0"/>
                <a:ea typeface="ＭＳ Ｐゴシック" charset="0"/>
              </a:rPr>
              <a:t>isPartOf</a:t>
            </a:r>
            <a:r>
              <a:rPr lang="en-GB" sz="2100">
                <a:latin typeface="Verdana" charset="0"/>
                <a:ea typeface="ＭＳ Ｐゴシック" charset="0"/>
              </a:rPr>
              <a:t> </a:t>
            </a:r>
            <a:endParaRPr lang="en-US" sz="2100">
              <a:latin typeface="Verdana" charset="0"/>
              <a:ea typeface="ＭＳ Ｐゴシック" charset="0"/>
            </a:endParaRPr>
          </a:p>
        </p:txBody>
      </p:sp>
      <p:pic>
        <p:nvPicPr>
          <p:cNvPr id="4813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98625" y="4198938"/>
            <a:ext cx="4686300" cy="1135062"/>
          </a:xfrm>
          <a:noFill/>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096AD50-8096-0842-AFE6-30B1D010ADDF}" type="datetime1">
              <a:rPr lang="en-US" sz="1200"/>
              <a:pPr/>
              <a:t>11/13/18</a:t>
            </a:fld>
            <a:endParaRPr lang="en-US" sz="1200"/>
          </a:p>
        </p:txBody>
      </p:sp>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EC53108-E25B-F444-97AD-1AB04D6F98EC}" type="slidenum">
              <a:rPr lang="en-US" sz="1200"/>
              <a:pPr/>
              <a:t>17</a:t>
            </a:fld>
            <a:endParaRPr lang="en-US" sz="1200"/>
          </a:p>
        </p:txBody>
      </p:sp>
      <p:sp>
        <p:nvSpPr>
          <p:cNvPr id="50180"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When to use an aggregation </a:t>
            </a:r>
          </a:p>
        </p:txBody>
      </p:sp>
      <p:sp>
        <p:nvSpPr>
          <p:cNvPr id="50181" name="Rectangle 3"/>
          <p:cNvSpPr>
            <a:spLocks noGrp="1" noChangeArrowheads="1"/>
          </p:cNvSpPr>
          <p:nvPr>
            <p:ph type="body" idx="1"/>
          </p:nvPr>
        </p:nvSpPr>
        <p:spPr>
          <a:xfrm>
            <a:off x="990600" y="1600200"/>
            <a:ext cx="8001000" cy="3276600"/>
          </a:xfrm>
        </p:spPr>
        <p:txBody>
          <a:bodyPr/>
          <a:lstStyle/>
          <a:p>
            <a:pPr eaLnBrk="1" hangingPunct="1"/>
            <a:r>
              <a:rPr lang="en-GB">
                <a:latin typeface="Verdana" charset="0"/>
                <a:ea typeface="ＭＳ Ｐゴシック" charset="0"/>
                <a:cs typeface="ＭＳ Ｐゴシック" charset="0"/>
              </a:rPr>
              <a:t>As a general rule, you can mark an association as an aggregation if the following are true:</a:t>
            </a:r>
            <a:r>
              <a:rPr lang="en-US">
                <a:latin typeface="Verdana" charset="0"/>
                <a:ea typeface="ＭＳ Ｐゴシック" charset="0"/>
                <a:cs typeface="ＭＳ Ｐゴシック" charset="0"/>
              </a:rPr>
              <a:t> </a:t>
            </a:r>
            <a:endParaRPr lang="en-GB">
              <a:latin typeface="Verdana" charset="0"/>
              <a:ea typeface="ＭＳ Ｐゴシック" charset="0"/>
              <a:cs typeface="ＭＳ Ｐゴシック" charset="0"/>
            </a:endParaRPr>
          </a:p>
          <a:p>
            <a:pPr lvl="1" eaLnBrk="1" hangingPunct="1"/>
            <a:r>
              <a:rPr lang="en-GB">
                <a:latin typeface="Verdana" charset="0"/>
                <a:ea typeface="ＭＳ Ｐゴシック" charset="0"/>
              </a:rPr>
              <a:t>You can state that</a:t>
            </a:r>
          </a:p>
          <a:p>
            <a:pPr lvl="2" eaLnBrk="1" hangingPunct="1"/>
            <a:r>
              <a:rPr lang="en-GB">
                <a:latin typeface="Verdana" charset="0"/>
                <a:ea typeface="ＭＳ Ｐゴシック" charset="0"/>
              </a:rPr>
              <a:t>the parts ‘are part of’ the aggregate</a:t>
            </a:r>
          </a:p>
          <a:p>
            <a:pPr lvl="2" eaLnBrk="1" hangingPunct="1"/>
            <a:r>
              <a:rPr lang="en-GB">
                <a:latin typeface="Verdana" charset="0"/>
                <a:ea typeface="ＭＳ Ｐゴシック" charset="0"/>
              </a:rPr>
              <a:t>or the aggregate ‘is composed of’ the parts</a:t>
            </a:r>
            <a:r>
              <a:rPr lang="en-US">
                <a:latin typeface="Verdana" charset="0"/>
                <a:ea typeface="ＭＳ Ｐゴシック" charset="0"/>
              </a:rPr>
              <a:t> </a:t>
            </a:r>
          </a:p>
          <a:p>
            <a:pPr lvl="1" eaLnBrk="1" hangingPunct="1"/>
            <a:r>
              <a:rPr lang="en-GB">
                <a:latin typeface="Verdana" charset="0"/>
                <a:ea typeface="ＭＳ Ｐゴシック" charset="0"/>
              </a:rPr>
              <a:t>When something owns or controls the aggregate, then they also own or control the parts</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208994-8A08-8B47-B5CC-789C615D1D86}" type="datetime1">
              <a:rPr lang="en-US" sz="1200"/>
              <a:pPr/>
              <a:t>11/13/18</a:t>
            </a:fld>
            <a:endParaRPr lang="en-US" sz="1200"/>
          </a:p>
        </p:txBody>
      </p:sp>
      <p:sp>
        <p:nvSpPr>
          <p:cNvPr id="52226"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52227"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FB14DDD-9A37-1B44-9BDA-3DCC5375C58C}" type="slidenum">
              <a:rPr lang="en-US" sz="1200"/>
              <a:pPr/>
              <a:t>18</a:t>
            </a:fld>
            <a:endParaRPr lang="en-US" sz="1200"/>
          </a:p>
        </p:txBody>
      </p:sp>
      <p:sp>
        <p:nvSpPr>
          <p:cNvPr id="52228"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Composition</a:t>
            </a:r>
          </a:p>
        </p:txBody>
      </p:sp>
      <p:sp>
        <p:nvSpPr>
          <p:cNvPr id="52229" name="Rectangle 3"/>
          <p:cNvSpPr>
            <a:spLocks noGrp="1" noChangeArrowheads="1"/>
          </p:cNvSpPr>
          <p:nvPr>
            <p:ph type="body" sz="half" idx="1"/>
          </p:nvPr>
        </p:nvSpPr>
        <p:spPr>
          <a:xfrm>
            <a:off x="566738" y="1752600"/>
            <a:ext cx="7920037" cy="4267200"/>
          </a:xfrm>
        </p:spPr>
        <p:txBody>
          <a:bodyPr/>
          <a:lstStyle/>
          <a:p>
            <a:pPr lvl="1" eaLnBrk="1" hangingPunct="1"/>
            <a:r>
              <a:rPr lang="en-GB" sz="2200">
                <a:latin typeface="Verdana" charset="0"/>
                <a:ea typeface="ＭＳ Ｐゴシック" charset="0"/>
              </a:rPr>
              <a:t>A </a:t>
            </a:r>
            <a:r>
              <a:rPr lang="en-GB" sz="2200" i="1">
                <a:latin typeface="Verdana" charset="0"/>
                <a:ea typeface="ＭＳ Ｐゴシック" charset="0"/>
              </a:rPr>
              <a:t>composition</a:t>
            </a:r>
            <a:r>
              <a:rPr lang="en-GB" sz="2200">
                <a:latin typeface="Verdana" charset="0"/>
                <a:ea typeface="ＭＳ Ｐゴシック" charset="0"/>
              </a:rPr>
              <a:t> is a strong kind of aggregation </a:t>
            </a:r>
          </a:p>
          <a:p>
            <a:pPr lvl="2" eaLnBrk="1" hangingPunct="1"/>
            <a:r>
              <a:rPr lang="en-GB" sz="2100">
                <a:latin typeface="Verdana" charset="0"/>
                <a:ea typeface="ＭＳ Ｐゴシック" charset="0"/>
              </a:rPr>
              <a:t>if the aggregate is destroyed, then the parts are destroyed as well</a:t>
            </a:r>
            <a:r>
              <a:rPr lang="en-US" sz="2100">
                <a:latin typeface="Verdana" charset="0"/>
                <a:ea typeface="ＭＳ Ｐゴシック" charset="0"/>
              </a:rPr>
              <a:t> </a:t>
            </a:r>
          </a:p>
          <a:p>
            <a:pPr lvl="2" eaLnBrk="1" hangingPunct="1"/>
            <a:endParaRPr lang="en-US" sz="2100">
              <a:latin typeface="Verdana" charset="0"/>
              <a:ea typeface="ＭＳ Ｐゴシック" charset="0"/>
            </a:endParaRPr>
          </a:p>
          <a:p>
            <a:pPr lvl="2" eaLnBrk="1" hangingPunct="1"/>
            <a:endParaRPr lang="en-US" sz="2100">
              <a:latin typeface="Verdana" charset="0"/>
              <a:ea typeface="ＭＳ Ｐゴシック" charset="0"/>
            </a:endParaRPr>
          </a:p>
          <a:p>
            <a:pPr lvl="1" eaLnBrk="1" hangingPunct="1"/>
            <a:r>
              <a:rPr lang="en-US" sz="2200">
                <a:latin typeface="Verdana" charset="0"/>
                <a:ea typeface="ＭＳ Ｐゴシック" charset="0"/>
              </a:rPr>
              <a:t>Two alternatives for addresses</a:t>
            </a:r>
          </a:p>
        </p:txBody>
      </p:sp>
      <p:pic>
        <p:nvPicPr>
          <p:cNvPr id="52230" name="Picture 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133600" y="3106738"/>
            <a:ext cx="3919538" cy="398462"/>
          </a:xfrm>
          <a:noFill/>
        </p:spPr>
      </p:pic>
      <p:pic>
        <p:nvPicPr>
          <p:cNvPr id="52231" name="Picture 5"/>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1050925" y="4572000"/>
            <a:ext cx="7354888" cy="1514475"/>
          </a:xfrm>
          <a:noFill/>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5DA3502-7C89-2A4C-BFF0-B0574EFFDCC9}" type="datetime1">
              <a:rPr lang="en-US" sz="1200"/>
              <a:pPr/>
              <a:t>11/13/18</a:t>
            </a:fld>
            <a:endParaRPr lang="en-US" sz="1200"/>
          </a:p>
        </p:txBody>
      </p:sp>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558D89E-1E51-5443-9D5F-F482BED69CF5}" type="slidenum">
              <a:rPr lang="en-US" sz="1200"/>
              <a:pPr/>
              <a:t>19</a:t>
            </a:fld>
            <a:endParaRPr lang="en-US" sz="1200"/>
          </a:p>
        </p:txBody>
      </p:sp>
      <p:sp>
        <p:nvSpPr>
          <p:cNvPr id="54276"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Aggregation hierarchy</a:t>
            </a:r>
            <a:r>
              <a:rPr lang="en-US">
                <a:latin typeface="Verdana" charset="0"/>
                <a:ea typeface="ＭＳ Ｐゴシック" charset="0"/>
                <a:cs typeface="ＭＳ Ｐゴシック" charset="0"/>
              </a:rPr>
              <a:t> </a:t>
            </a:r>
          </a:p>
        </p:txBody>
      </p:sp>
      <p:pic>
        <p:nvPicPr>
          <p:cNvPr id="5427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66738" y="1981200"/>
            <a:ext cx="8001000" cy="3425825"/>
          </a:xfr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F8D84BF-84FD-D740-B7F6-2605A2C44A77}" type="datetime1">
              <a:rPr lang="en-US" sz="1200"/>
              <a:pPr/>
              <a:t>11/13/18</a:t>
            </a:fld>
            <a:endParaRPr lang="en-US" sz="1200"/>
          </a:p>
        </p:txBody>
      </p:sp>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6F769DB-C824-3D4A-B7B2-A7BF94CD0DF9}" type="slidenum">
              <a:rPr lang="en-US" sz="1200"/>
              <a:pPr/>
              <a:t>2</a:t>
            </a:fld>
            <a:endParaRPr lang="en-US" sz="1200"/>
          </a:p>
        </p:txBody>
      </p:sp>
      <p:sp>
        <p:nvSpPr>
          <p:cNvPr id="19460"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UML features</a:t>
            </a:r>
          </a:p>
        </p:txBody>
      </p:sp>
      <p:sp>
        <p:nvSpPr>
          <p:cNvPr id="19461" name="Rectangle 3"/>
          <p:cNvSpPr>
            <a:spLocks noGrp="1" noChangeArrowheads="1"/>
          </p:cNvSpPr>
          <p:nvPr>
            <p:ph type="body" idx="1"/>
          </p:nvPr>
        </p:nvSpPr>
        <p:spPr/>
        <p:txBody>
          <a:bodyPr/>
          <a:lstStyle/>
          <a:p>
            <a:pPr eaLnBrk="1" hangingPunct="1"/>
            <a:r>
              <a:rPr lang="en-GB">
                <a:latin typeface="Verdana" charset="0"/>
                <a:ea typeface="ＭＳ Ｐゴシック" charset="0"/>
                <a:cs typeface="ＭＳ Ｐゴシック" charset="0"/>
              </a:rPr>
              <a:t>It has detailed </a:t>
            </a:r>
            <a:r>
              <a:rPr lang="en-GB" i="1">
                <a:latin typeface="Verdana" charset="0"/>
                <a:ea typeface="ＭＳ Ｐゴシック" charset="0"/>
                <a:cs typeface="ＭＳ Ｐゴシック" charset="0"/>
              </a:rPr>
              <a:t>semantics</a:t>
            </a:r>
            <a:r>
              <a:rPr lang="en-US">
                <a:latin typeface="Verdana" charset="0"/>
                <a:ea typeface="ＭＳ Ｐゴシック" charset="0"/>
                <a:cs typeface="ＭＳ Ｐゴシック" charset="0"/>
              </a:rPr>
              <a:t> </a:t>
            </a:r>
          </a:p>
          <a:p>
            <a:pPr eaLnBrk="1" hangingPunct="1"/>
            <a:r>
              <a:rPr lang="en-GB">
                <a:latin typeface="Verdana" charset="0"/>
                <a:ea typeface="ＭＳ Ｐゴシック" charset="0"/>
                <a:cs typeface="ＭＳ Ｐゴシック" charset="0"/>
              </a:rPr>
              <a:t>It has </a:t>
            </a:r>
            <a:r>
              <a:rPr lang="en-GB" i="1">
                <a:latin typeface="Verdana" charset="0"/>
                <a:ea typeface="ＭＳ Ｐゴシック" charset="0"/>
                <a:cs typeface="ＭＳ Ｐゴシック" charset="0"/>
              </a:rPr>
              <a:t>extension</a:t>
            </a:r>
            <a:r>
              <a:rPr lang="en-GB">
                <a:latin typeface="Verdana" charset="0"/>
                <a:ea typeface="ＭＳ Ｐゴシック" charset="0"/>
                <a:cs typeface="ＭＳ Ｐゴシック" charset="0"/>
              </a:rPr>
              <a:t> mechanisms</a:t>
            </a:r>
            <a:r>
              <a:rPr lang="en-US">
                <a:latin typeface="Verdana" charset="0"/>
                <a:ea typeface="ＭＳ Ｐゴシック" charset="0"/>
                <a:cs typeface="ＭＳ Ｐゴシック" charset="0"/>
              </a:rPr>
              <a:t> </a:t>
            </a:r>
          </a:p>
          <a:p>
            <a:pPr eaLnBrk="1" hangingPunct="1"/>
            <a:r>
              <a:rPr lang="en-GB">
                <a:latin typeface="Verdana" charset="0"/>
                <a:ea typeface="ＭＳ Ｐゴシック" charset="0"/>
                <a:cs typeface="ＭＳ Ｐゴシック" charset="0"/>
              </a:rPr>
              <a:t>It has an associated textual language</a:t>
            </a:r>
            <a:endParaRPr lang="en-US">
              <a:latin typeface="Verdana" charset="0"/>
              <a:ea typeface="ＭＳ Ｐゴシック" charset="0"/>
              <a:cs typeface="ＭＳ Ｐゴシック" charset="0"/>
            </a:endParaRPr>
          </a:p>
          <a:p>
            <a:pPr lvl="1" eaLnBrk="1" hangingPunct="1"/>
            <a:r>
              <a:rPr lang="en-GB" i="1">
                <a:latin typeface="Verdana" charset="0"/>
                <a:ea typeface="ＭＳ Ｐゴシック" charset="0"/>
              </a:rPr>
              <a:t>Object Constraint Language</a:t>
            </a:r>
            <a:r>
              <a:rPr lang="en-GB">
                <a:latin typeface="Verdana" charset="0"/>
                <a:ea typeface="ＭＳ Ｐゴシック" charset="0"/>
              </a:rPr>
              <a:t> (OCL)</a:t>
            </a:r>
          </a:p>
          <a:p>
            <a:pPr eaLnBrk="1" hangingPunct="1"/>
            <a:r>
              <a:rPr lang="en-GB">
                <a:latin typeface="Verdana" charset="0"/>
                <a:ea typeface="ＭＳ Ｐゴシック" charset="0"/>
                <a:cs typeface="ＭＳ Ｐゴシック" charset="0"/>
              </a:rPr>
              <a:t>The objective of UML is to assist in software development</a:t>
            </a:r>
            <a:r>
              <a:rPr lang="en-US">
                <a:latin typeface="Verdana" charset="0"/>
                <a:ea typeface="ＭＳ Ｐゴシック" charset="0"/>
                <a:cs typeface="ＭＳ Ｐゴシック" charset="0"/>
              </a:rPr>
              <a:t>   </a:t>
            </a:r>
          </a:p>
          <a:p>
            <a:pPr lvl="1" eaLnBrk="1" hangingPunct="1"/>
            <a:r>
              <a:rPr lang="en-GB">
                <a:latin typeface="Verdana" charset="0"/>
                <a:ea typeface="ＭＳ Ｐゴシック" charset="0"/>
              </a:rPr>
              <a:t>It is not a </a:t>
            </a:r>
            <a:r>
              <a:rPr lang="en-GB" i="1">
                <a:latin typeface="Verdana" charset="0"/>
                <a:ea typeface="ＭＳ Ｐゴシック" charset="0"/>
              </a:rPr>
              <a:t>methodology</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3570AA0-35BB-3D4E-97BF-C0F6208DBF28}" type="datetime1">
              <a:rPr lang="en-US" sz="1200"/>
              <a:pPr/>
              <a:t>11/13/18</a:t>
            </a:fld>
            <a:endParaRPr lang="en-US" sz="1200"/>
          </a:p>
        </p:txBody>
      </p:sp>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CC787C7-4016-504E-A41C-9305F0474315}" type="slidenum">
              <a:rPr lang="en-US" sz="1200"/>
              <a:pPr/>
              <a:t>20</a:t>
            </a:fld>
            <a:endParaRPr lang="en-US" sz="1200"/>
          </a:p>
        </p:txBody>
      </p:sp>
      <p:sp>
        <p:nvSpPr>
          <p:cNvPr id="56324"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The Process of Developing  Class Diagrams</a:t>
            </a:r>
            <a:r>
              <a:rPr lang="en-US">
                <a:latin typeface="Verdana" charset="0"/>
                <a:ea typeface="ＭＳ Ｐゴシック" charset="0"/>
                <a:cs typeface="Times New Roman" charset="0"/>
              </a:rPr>
              <a:t> </a:t>
            </a:r>
          </a:p>
        </p:txBody>
      </p:sp>
      <p:sp>
        <p:nvSpPr>
          <p:cNvPr id="56325" name="Rectangle 3"/>
          <p:cNvSpPr>
            <a:spLocks noGrp="1" noChangeArrowheads="1"/>
          </p:cNvSpPr>
          <p:nvPr>
            <p:ph type="body" idx="1"/>
          </p:nvPr>
        </p:nvSpPr>
        <p:spPr/>
        <p:txBody>
          <a:bodyPr/>
          <a:lstStyle/>
          <a:p>
            <a:pPr algn="just" eaLnBrk="1" hangingPunct="1"/>
            <a:r>
              <a:rPr lang="en-GB" sz="2400">
                <a:latin typeface="Verdana" charset="0"/>
                <a:ea typeface="ＭＳ Ｐゴシック" charset="0"/>
                <a:cs typeface="ＭＳ Ｐゴシック" charset="0"/>
              </a:rPr>
              <a:t>You can create models at different stages and with different purposes and levels of details</a:t>
            </a:r>
            <a:r>
              <a:rPr lang="en-US">
                <a:latin typeface="Verdana" charset="0"/>
                <a:ea typeface="ＭＳ Ｐゴシック" charset="0"/>
                <a:cs typeface="Times New Roman" charset="0"/>
              </a:rPr>
              <a:t> </a:t>
            </a:r>
          </a:p>
          <a:p>
            <a:pPr lvl="1" algn="just" eaLnBrk="1" hangingPunct="1"/>
            <a:r>
              <a:rPr lang="en-GB" sz="2000">
                <a:latin typeface="Verdana" charset="0"/>
                <a:ea typeface="ＭＳ Ｐゴシック" charset="0"/>
              </a:rPr>
              <a:t>Exploratory domain model</a:t>
            </a:r>
            <a:r>
              <a:rPr lang="en-GB">
                <a:latin typeface="Verdana" charset="0"/>
                <a:ea typeface="ＭＳ Ｐゴシック" charset="0"/>
              </a:rPr>
              <a:t>: </a:t>
            </a:r>
          </a:p>
          <a:p>
            <a:pPr lvl="2" algn="just" eaLnBrk="1" hangingPunct="1"/>
            <a:r>
              <a:rPr lang="en-GB" sz="1800">
                <a:latin typeface="Verdana" charset="0"/>
                <a:ea typeface="ＭＳ Ｐゴシック" charset="0"/>
              </a:rPr>
              <a:t>Developed in domain analysis to learn about the domain</a:t>
            </a:r>
            <a:r>
              <a:rPr lang="en-US">
                <a:latin typeface="Verdana" charset="0"/>
                <a:ea typeface="ＭＳ Ｐゴシック" charset="0"/>
                <a:cs typeface="Times New Roman" charset="0"/>
              </a:rPr>
              <a:t> </a:t>
            </a:r>
          </a:p>
          <a:p>
            <a:pPr lvl="1" algn="just" eaLnBrk="1" hangingPunct="1"/>
            <a:r>
              <a:rPr lang="en-GB" sz="2000">
                <a:latin typeface="Verdana" charset="0"/>
                <a:ea typeface="ＭＳ Ｐゴシック" charset="0"/>
              </a:rPr>
              <a:t>System domain model: </a:t>
            </a:r>
          </a:p>
          <a:p>
            <a:pPr lvl="2" algn="just" eaLnBrk="1" hangingPunct="1"/>
            <a:r>
              <a:rPr lang="en-GB" sz="1800">
                <a:latin typeface="Verdana" charset="0"/>
                <a:ea typeface="ＭＳ Ｐゴシック" charset="0"/>
              </a:rPr>
              <a:t>Models aspects of the domain represented by the system </a:t>
            </a:r>
            <a:endParaRPr lang="en-US" sz="1800">
              <a:latin typeface="Verdana" charset="0"/>
              <a:ea typeface="ＭＳ Ｐゴシック" charset="0"/>
              <a:cs typeface="Times New Roman" charset="0"/>
            </a:endParaRPr>
          </a:p>
          <a:p>
            <a:pPr lvl="1" algn="just" eaLnBrk="1" hangingPunct="1"/>
            <a:r>
              <a:rPr lang="en-GB" sz="2000">
                <a:latin typeface="Verdana" charset="0"/>
                <a:ea typeface="ＭＳ Ｐゴシック" charset="0"/>
              </a:rPr>
              <a:t>System model: </a:t>
            </a:r>
          </a:p>
          <a:p>
            <a:pPr lvl="2" algn="just" eaLnBrk="1" hangingPunct="1"/>
            <a:r>
              <a:rPr lang="en-GB" sz="1800">
                <a:latin typeface="Verdana" charset="0"/>
                <a:ea typeface="ＭＳ Ｐゴシック" charset="0"/>
              </a:rPr>
              <a:t>Includes also classes used to build the user interface and system architecture</a:t>
            </a:r>
            <a:r>
              <a:rPr lang="en-US">
                <a:latin typeface="Verdana"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990752A-89F7-134B-8F3E-C055AC31AE9C}" type="datetime1">
              <a:rPr lang="en-US" sz="1200"/>
              <a:pPr/>
              <a:t>11/13/18</a:t>
            </a:fld>
            <a:endParaRPr lang="en-US" sz="1200"/>
          </a:p>
        </p:txBody>
      </p:sp>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52C46C-E14B-0243-9822-9233D8E7C25D}" type="slidenum">
              <a:rPr lang="en-US" sz="1200"/>
              <a:pPr/>
              <a:t>21</a:t>
            </a:fld>
            <a:endParaRPr lang="en-US" sz="1200"/>
          </a:p>
        </p:txBody>
      </p:sp>
      <p:sp>
        <p:nvSpPr>
          <p:cNvPr id="58372"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Times New Roman" charset="0"/>
              </a:rPr>
              <a:t>System domain model vs System model</a:t>
            </a:r>
          </a:p>
        </p:txBody>
      </p:sp>
      <p:pic>
        <p:nvPicPr>
          <p:cNvPr id="583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22463"/>
            <a:ext cx="7924800" cy="394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925DF78-C7A5-3144-860F-4406ADB820DA}" type="datetime1">
              <a:rPr lang="en-US" sz="1200"/>
              <a:pPr/>
              <a:t>11/13/18</a:t>
            </a:fld>
            <a:endParaRPr lang="en-US" sz="1200"/>
          </a:p>
        </p:txBody>
      </p:sp>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9A4755C-4610-B54C-88A9-E4A87921F30B}" type="slidenum">
              <a:rPr lang="en-US" sz="1200"/>
              <a:pPr/>
              <a:t>22</a:t>
            </a:fld>
            <a:endParaRPr lang="en-US" sz="1200"/>
          </a:p>
        </p:txBody>
      </p:sp>
      <p:sp>
        <p:nvSpPr>
          <p:cNvPr id="60420"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Times New Roman" charset="0"/>
              </a:rPr>
              <a:t>System domain model vs System model</a:t>
            </a:r>
          </a:p>
        </p:txBody>
      </p:sp>
      <p:sp>
        <p:nvSpPr>
          <p:cNvPr id="60421" name="Rectangle 3"/>
          <p:cNvSpPr>
            <a:spLocks noGrp="1" noChangeArrowheads="1"/>
          </p:cNvSpPr>
          <p:nvPr>
            <p:ph type="body" idx="1"/>
          </p:nvPr>
        </p:nvSpPr>
        <p:spPr>
          <a:xfrm>
            <a:off x="228600" y="1752600"/>
            <a:ext cx="8458200" cy="4267200"/>
          </a:xfrm>
        </p:spPr>
        <p:txBody>
          <a:bodyPr/>
          <a:lstStyle/>
          <a:p>
            <a:pPr lvl="1" algn="just" eaLnBrk="1" hangingPunct="1">
              <a:lnSpc>
                <a:spcPct val="90000"/>
              </a:lnSpc>
            </a:pPr>
            <a:r>
              <a:rPr lang="en-GB" sz="2400">
                <a:latin typeface="Verdana" charset="0"/>
                <a:ea typeface="ＭＳ Ｐゴシック" charset="0"/>
                <a:cs typeface="Times New Roman" charset="0"/>
              </a:rPr>
              <a:t>The </a:t>
            </a:r>
            <a:r>
              <a:rPr lang="en-GB" sz="2400" i="1">
                <a:latin typeface="Verdana" charset="0"/>
                <a:ea typeface="ＭＳ Ｐゴシック" charset="0"/>
                <a:cs typeface="Times New Roman" charset="0"/>
              </a:rPr>
              <a:t>system domain model</a:t>
            </a:r>
            <a:r>
              <a:rPr lang="en-GB" sz="2400">
                <a:latin typeface="Verdana" charset="0"/>
                <a:ea typeface="ＭＳ Ｐゴシック" charset="0"/>
                <a:cs typeface="Times New Roman" charset="0"/>
              </a:rPr>
              <a:t> omits many classes that are needed to build a complete system</a:t>
            </a:r>
          </a:p>
          <a:p>
            <a:pPr lvl="2" algn="just" eaLnBrk="1" hangingPunct="1">
              <a:lnSpc>
                <a:spcPct val="90000"/>
              </a:lnSpc>
            </a:pPr>
            <a:r>
              <a:rPr lang="en-GB" sz="2000">
                <a:latin typeface="Verdana" charset="0"/>
                <a:ea typeface="ＭＳ Ｐゴシック" charset="0"/>
                <a:cs typeface="Times New Roman" charset="0"/>
              </a:rPr>
              <a:t>Can contain less than half the classes of the system</a:t>
            </a:r>
          </a:p>
          <a:p>
            <a:pPr lvl="2" eaLnBrk="1" hangingPunct="1">
              <a:lnSpc>
                <a:spcPct val="90000"/>
              </a:lnSpc>
            </a:pPr>
            <a:r>
              <a:rPr lang="en-GB" sz="2000">
                <a:latin typeface="Verdana" charset="0"/>
                <a:ea typeface="ＭＳ Ｐゴシック" charset="0"/>
                <a:cs typeface="Times New Roman" charset="0"/>
              </a:rPr>
              <a:t>Should be developed to be used  independently of particular sets of</a:t>
            </a:r>
          </a:p>
          <a:p>
            <a:pPr lvl="3" eaLnBrk="1" hangingPunct="1">
              <a:lnSpc>
                <a:spcPct val="90000"/>
              </a:lnSpc>
            </a:pPr>
            <a:r>
              <a:rPr lang="en-GB" sz="1800">
                <a:latin typeface="Verdana" charset="0"/>
                <a:ea typeface="ＭＳ Ｐゴシック" charset="0"/>
                <a:cs typeface="Times New Roman" charset="0"/>
              </a:rPr>
              <a:t>user interface classes </a:t>
            </a:r>
          </a:p>
          <a:p>
            <a:pPr lvl="3" eaLnBrk="1" hangingPunct="1">
              <a:lnSpc>
                <a:spcPct val="90000"/>
              </a:lnSpc>
            </a:pPr>
            <a:r>
              <a:rPr lang="en-GB" sz="1800">
                <a:latin typeface="Verdana" charset="0"/>
                <a:ea typeface="ＭＳ Ｐゴシック" charset="0"/>
                <a:cs typeface="Times New Roman" charset="0"/>
              </a:rPr>
              <a:t>architectural classes</a:t>
            </a:r>
          </a:p>
          <a:p>
            <a:pPr lvl="1" algn="just" eaLnBrk="1" hangingPunct="1">
              <a:lnSpc>
                <a:spcPct val="90000"/>
              </a:lnSpc>
            </a:pPr>
            <a:r>
              <a:rPr lang="en-GB" sz="2400">
                <a:latin typeface="Verdana" charset="0"/>
                <a:ea typeface="ＭＳ Ｐゴシック" charset="0"/>
                <a:cs typeface="Times New Roman" charset="0"/>
              </a:rPr>
              <a:t>The complete </a:t>
            </a:r>
            <a:r>
              <a:rPr lang="en-GB" sz="2400" i="1">
                <a:latin typeface="Verdana" charset="0"/>
                <a:ea typeface="ＭＳ Ｐゴシック" charset="0"/>
                <a:cs typeface="Times New Roman" charset="0"/>
              </a:rPr>
              <a:t>system model</a:t>
            </a:r>
            <a:r>
              <a:rPr lang="en-GB" sz="2400">
                <a:latin typeface="Verdana" charset="0"/>
                <a:ea typeface="ＭＳ Ｐゴシック" charset="0"/>
                <a:cs typeface="Times New Roman" charset="0"/>
              </a:rPr>
              <a:t> includes </a:t>
            </a:r>
          </a:p>
          <a:p>
            <a:pPr lvl="2" algn="just" eaLnBrk="1" hangingPunct="1">
              <a:lnSpc>
                <a:spcPct val="90000"/>
              </a:lnSpc>
            </a:pPr>
            <a:r>
              <a:rPr lang="en-GB" sz="2000">
                <a:latin typeface="Verdana" charset="0"/>
                <a:ea typeface="ＭＳ Ｐゴシック" charset="0"/>
                <a:cs typeface="Times New Roman" charset="0"/>
              </a:rPr>
              <a:t>The system domain model</a:t>
            </a:r>
          </a:p>
          <a:p>
            <a:pPr lvl="2" algn="just" eaLnBrk="1" hangingPunct="1">
              <a:lnSpc>
                <a:spcPct val="90000"/>
              </a:lnSpc>
            </a:pPr>
            <a:r>
              <a:rPr lang="en-GB" sz="2000">
                <a:latin typeface="Verdana" charset="0"/>
                <a:ea typeface="ＭＳ Ｐゴシック" charset="0"/>
                <a:cs typeface="Times New Roman" charset="0"/>
              </a:rPr>
              <a:t>User interface classes</a:t>
            </a:r>
          </a:p>
          <a:p>
            <a:pPr lvl="2" algn="just" eaLnBrk="1" hangingPunct="1">
              <a:lnSpc>
                <a:spcPct val="90000"/>
              </a:lnSpc>
            </a:pPr>
            <a:r>
              <a:rPr lang="en-GB" sz="2000">
                <a:latin typeface="Verdana" charset="0"/>
                <a:ea typeface="ＭＳ Ｐゴシック" charset="0"/>
                <a:cs typeface="Times New Roman" charset="0"/>
              </a:rPr>
              <a:t>Architectural classes</a:t>
            </a:r>
          </a:p>
          <a:p>
            <a:pPr lvl="2" algn="just" eaLnBrk="1" hangingPunct="1">
              <a:lnSpc>
                <a:spcPct val="90000"/>
              </a:lnSpc>
            </a:pPr>
            <a:r>
              <a:rPr lang="en-GB" sz="2000">
                <a:latin typeface="Verdana" charset="0"/>
                <a:ea typeface="ＭＳ Ｐゴシック" charset="0"/>
                <a:cs typeface="Times New Roman" charset="0"/>
              </a:rPr>
              <a:t>Utility classes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AD400CA-C320-324D-AC5F-9D0A9578A433}" type="datetime1">
              <a:rPr lang="en-US" sz="1200"/>
              <a:pPr/>
              <a:t>11/13/18</a:t>
            </a:fld>
            <a:endParaRPr lang="en-US" sz="1200"/>
          </a:p>
        </p:txBody>
      </p:sp>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54CA681-0AF9-804D-8F91-6FE521F09D54}" type="slidenum">
              <a:rPr lang="en-US" sz="1200"/>
              <a:pPr/>
              <a:t>23</a:t>
            </a:fld>
            <a:endParaRPr lang="en-US" sz="1200"/>
          </a:p>
        </p:txBody>
      </p:sp>
      <p:sp>
        <p:nvSpPr>
          <p:cNvPr id="62468"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ＭＳ Ｐゴシック" charset="0"/>
              </a:rPr>
              <a:t>Suggested sequence of activities</a:t>
            </a:r>
            <a:r>
              <a:rPr lang="en-US">
                <a:latin typeface="Verdana" charset="0"/>
                <a:ea typeface="ＭＳ Ｐゴシック" charset="0"/>
                <a:cs typeface="Times New Roman" charset="0"/>
              </a:rPr>
              <a:t> </a:t>
            </a:r>
          </a:p>
        </p:txBody>
      </p:sp>
      <p:sp>
        <p:nvSpPr>
          <p:cNvPr id="62469" name="Rectangle 3"/>
          <p:cNvSpPr>
            <a:spLocks noGrp="1" noChangeArrowheads="1"/>
          </p:cNvSpPr>
          <p:nvPr>
            <p:ph type="body" idx="1"/>
          </p:nvPr>
        </p:nvSpPr>
        <p:spPr>
          <a:xfrm>
            <a:off x="457200" y="1676400"/>
            <a:ext cx="8382000" cy="4800600"/>
          </a:xfrm>
        </p:spPr>
        <p:txBody>
          <a:bodyPr/>
          <a:lstStyle/>
          <a:p>
            <a:pPr algn="just" eaLnBrk="1" hangingPunct="1">
              <a:lnSpc>
                <a:spcPct val="90000"/>
              </a:lnSpc>
            </a:pPr>
            <a:r>
              <a:rPr lang="en-GB" sz="2400">
                <a:latin typeface="Verdana" charset="0"/>
                <a:ea typeface="ＭＳ Ｐゴシック" charset="0"/>
                <a:cs typeface="ＭＳ Ｐゴシック" charset="0"/>
              </a:rPr>
              <a:t>Identify a first set of candidate classes</a:t>
            </a:r>
            <a:r>
              <a:rPr lang="en-US" sz="2400">
                <a:latin typeface="Verdana" charset="0"/>
                <a:ea typeface="ＭＳ Ｐゴシック" charset="0"/>
                <a:cs typeface="Times New Roman" charset="0"/>
              </a:rPr>
              <a:t> </a:t>
            </a:r>
          </a:p>
          <a:p>
            <a:pPr algn="just" eaLnBrk="1" hangingPunct="1">
              <a:lnSpc>
                <a:spcPct val="90000"/>
              </a:lnSpc>
            </a:pPr>
            <a:r>
              <a:rPr lang="en-GB" sz="2400">
                <a:latin typeface="Verdana" charset="0"/>
                <a:ea typeface="ＭＳ Ｐゴシック" charset="0"/>
                <a:cs typeface="ＭＳ Ｐゴシック" charset="0"/>
              </a:rPr>
              <a:t>Add associations and attributes </a:t>
            </a:r>
          </a:p>
          <a:p>
            <a:pPr algn="just" eaLnBrk="1" hangingPunct="1">
              <a:lnSpc>
                <a:spcPct val="90000"/>
              </a:lnSpc>
            </a:pPr>
            <a:r>
              <a:rPr lang="en-GB" sz="2400">
                <a:latin typeface="Verdana" charset="0"/>
                <a:ea typeface="ＭＳ Ｐゴシック" charset="0"/>
                <a:cs typeface="ＭＳ Ｐゴシック" charset="0"/>
              </a:rPr>
              <a:t>Find generalizations</a:t>
            </a:r>
            <a:r>
              <a:rPr lang="en-US" sz="2400">
                <a:latin typeface="Verdana" charset="0"/>
                <a:ea typeface="ＭＳ Ｐゴシック" charset="0"/>
                <a:cs typeface="ＭＳ Ｐゴシック" charset="0"/>
              </a:rPr>
              <a:t> </a:t>
            </a:r>
          </a:p>
          <a:p>
            <a:pPr algn="just" eaLnBrk="1" hangingPunct="1">
              <a:lnSpc>
                <a:spcPct val="90000"/>
              </a:lnSpc>
            </a:pPr>
            <a:r>
              <a:rPr lang="en-GB" sz="2400">
                <a:latin typeface="Verdana" charset="0"/>
                <a:ea typeface="ＭＳ Ｐゴシック" charset="0"/>
                <a:cs typeface="ＭＳ Ｐゴシック" charset="0"/>
              </a:rPr>
              <a:t>List the main responsibilities of each class</a:t>
            </a:r>
            <a:r>
              <a:rPr lang="en-US" sz="2400">
                <a:latin typeface="Verdana" charset="0"/>
                <a:ea typeface="ＭＳ Ｐゴシック" charset="0"/>
                <a:cs typeface="ＭＳ Ｐゴシック" charset="0"/>
              </a:rPr>
              <a:t> </a:t>
            </a:r>
          </a:p>
          <a:p>
            <a:pPr algn="just" eaLnBrk="1" hangingPunct="1">
              <a:lnSpc>
                <a:spcPct val="90000"/>
              </a:lnSpc>
            </a:pPr>
            <a:r>
              <a:rPr lang="en-GB" sz="2400">
                <a:latin typeface="Verdana" charset="0"/>
                <a:ea typeface="ＭＳ Ｐゴシック" charset="0"/>
                <a:cs typeface="ＭＳ Ｐゴシック" charset="0"/>
              </a:rPr>
              <a:t>Decide on specific operations </a:t>
            </a:r>
          </a:p>
          <a:p>
            <a:pPr algn="just" eaLnBrk="1" hangingPunct="1">
              <a:lnSpc>
                <a:spcPct val="90000"/>
              </a:lnSpc>
            </a:pPr>
            <a:r>
              <a:rPr lang="en-GB" sz="2400">
                <a:latin typeface="Verdana" charset="0"/>
                <a:ea typeface="ＭＳ Ｐゴシック" charset="0"/>
                <a:cs typeface="ＭＳ Ｐゴシック" charset="0"/>
              </a:rPr>
              <a:t>Iterate over the entire process</a:t>
            </a:r>
            <a:r>
              <a:rPr lang="en-US" sz="2400">
                <a:latin typeface="Verdana" charset="0"/>
                <a:ea typeface="ＭＳ Ｐゴシック" charset="0"/>
                <a:cs typeface="ＭＳ Ｐゴシック" charset="0"/>
              </a:rPr>
              <a:t> until the model is satisfactory</a:t>
            </a:r>
          </a:p>
          <a:p>
            <a:pPr lvl="1" eaLnBrk="1" hangingPunct="1">
              <a:lnSpc>
                <a:spcPct val="90000"/>
              </a:lnSpc>
            </a:pPr>
            <a:r>
              <a:rPr lang="en-GB" sz="2000">
                <a:latin typeface="Verdana" charset="0"/>
                <a:ea typeface="ＭＳ Ｐゴシック" charset="0"/>
              </a:rPr>
              <a:t>Add or delete classes, associations, attributes, generalizations, responsibilities or operations</a:t>
            </a:r>
          </a:p>
          <a:p>
            <a:pPr lvl="1" eaLnBrk="1" hangingPunct="1">
              <a:lnSpc>
                <a:spcPct val="90000"/>
              </a:lnSpc>
            </a:pPr>
            <a:r>
              <a:rPr lang="en-US" sz="2000">
                <a:latin typeface="Verdana" charset="0"/>
                <a:ea typeface="ＭＳ Ｐゴシック" charset="0"/>
                <a:cs typeface="Times New Roman" charset="0"/>
              </a:rPr>
              <a:t>Identify interfaces</a:t>
            </a:r>
          </a:p>
          <a:p>
            <a:pPr lvl="1" eaLnBrk="1" hangingPunct="1">
              <a:lnSpc>
                <a:spcPct val="90000"/>
              </a:lnSpc>
            </a:pPr>
            <a:r>
              <a:rPr lang="en-US" sz="2000">
                <a:latin typeface="Verdana" charset="0"/>
                <a:ea typeface="ＭＳ Ｐゴシック" charset="0"/>
                <a:cs typeface="Times New Roman" charset="0"/>
              </a:rPr>
              <a:t>Apply design patterns</a:t>
            </a:r>
            <a:endParaRPr lang="en-GB" sz="2000">
              <a:latin typeface="Verdana" charset="0"/>
              <a:ea typeface="ＭＳ Ｐゴシック" charset="0"/>
              <a:cs typeface="Times New Roman" charset="0"/>
            </a:endParaRPr>
          </a:p>
          <a:p>
            <a:pPr algn="just" eaLnBrk="1" hangingPunct="1">
              <a:lnSpc>
                <a:spcPct val="90000"/>
              </a:lnSpc>
            </a:pPr>
            <a:r>
              <a:rPr lang="en-GB" sz="2400">
                <a:latin typeface="Verdana" charset="0"/>
                <a:ea typeface="ＭＳ Ｐゴシック" charset="0"/>
                <a:cs typeface="Times New Roman" charset="0"/>
              </a:rPr>
              <a:t>Don’t be too disorganized. Don’t be too rigid either.</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C71C997-5380-D74F-8BF5-046663E644E1}" type="datetime1">
              <a:rPr lang="en-US" sz="1200"/>
              <a:pPr/>
              <a:t>11/13/18</a:t>
            </a:fld>
            <a:endParaRPr lang="en-US" sz="1200"/>
          </a:p>
        </p:txBody>
      </p:sp>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B05DEBE-1D09-D24D-871C-D3799EE2D27E}" type="slidenum">
              <a:rPr lang="en-US" sz="1200"/>
              <a:pPr/>
              <a:t>24</a:t>
            </a:fld>
            <a:endParaRPr lang="en-US" sz="1200"/>
          </a:p>
        </p:txBody>
      </p:sp>
      <p:sp>
        <p:nvSpPr>
          <p:cNvPr id="64516" name="Rectangle 2"/>
          <p:cNvSpPr>
            <a:spLocks noGrp="1" noChangeArrowheads="1"/>
          </p:cNvSpPr>
          <p:nvPr>
            <p:ph type="title"/>
          </p:nvPr>
        </p:nvSpPr>
        <p:spPr/>
        <p:txBody>
          <a:bodyPr/>
          <a:lstStyle/>
          <a:p>
            <a:pPr algn="just" eaLnBrk="1" hangingPunct="1"/>
            <a:r>
              <a:rPr lang="en-US">
                <a:latin typeface="Verdana" charset="0"/>
                <a:ea typeface="ＭＳ Ｐゴシック" charset="0"/>
                <a:cs typeface="ＭＳ Ｐゴシック" charset="0"/>
              </a:rPr>
              <a:t>Identifying classes</a:t>
            </a:r>
            <a:r>
              <a:rPr lang="en-US" b="1" i="1">
                <a:latin typeface="Verdana" charset="0"/>
                <a:ea typeface="ＭＳ Ｐゴシック" charset="0"/>
                <a:cs typeface="Times New Roman" charset="0"/>
              </a:rPr>
              <a:t> </a:t>
            </a:r>
          </a:p>
        </p:txBody>
      </p:sp>
      <p:sp>
        <p:nvSpPr>
          <p:cNvPr id="64517" name="Rectangle 3"/>
          <p:cNvSpPr>
            <a:spLocks noGrp="1" noChangeArrowheads="1"/>
          </p:cNvSpPr>
          <p:nvPr>
            <p:ph type="body" idx="1"/>
          </p:nvPr>
        </p:nvSpPr>
        <p:spPr/>
        <p:txBody>
          <a:bodyPr/>
          <a:lstStyle/>
          <a:p>
            <a:pPr algn="just" eaLnBrk="1" hangingPunct="1"/>
            <a:r>
              <a:rPr lang="en-GB" sz="2400">
                <a:latin typeface="Verdana" charset="0"/>
                <a:ea typeface="ＭＳ Ｐゴシック" charset="0"/>
                <a:cs typeface="ＭＳ Ｐゴシック" charset="0"/>
              </a:rPr>
              <a:t>When developing a domain model you tend to </a:t>
            </a:r>
            <a:r>
              <a:rPr lang="en-GB" sz="2400" i="1">
                <a:latin typeface="Verdana" charset="0"/>
                <a:ea typeface="ＭＳ Ｐゴシック" charset="0"/>
                <a:cs typeface="ＭＳ Ｐゴシック" charset="0"/>
              </a:rPr>
              <a:t>discover</a:t>
            </a:r>
            <a:r>
              <a:rPr lang="en-GB" sz="2400">
                <a:latin typeface="Verdana" charset="0"/>
                <a:ea typeface="ＭＳ Ｐゴシック" charset="0"/>
                <a:cs typeface="ＭＳ Ｐゴシック" charset="0"/>
              </a:rPr>
              <a:t> classes</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ＭＳ Ｐゴシック" charset="0"/>
              </a:rPr>
              <a:t>When you work on the user interface or the system architecture, you tend to </a:t>
            </a:r>
            <a:r>
              <a:rPr lang="en-GB" sz="2400" i="1">
                <a:latin typeface="Verdana" charset="0"/>
                <a:ea typeface="ＭＳ Ｐゴシック" charset="0"/>
                <a:cs typeface="ＭＳ Ｐゴシック" charset="0"/>
              </a:rPr>
              <a:t>invent</a:t>
            </a:r>
            <a:r>
              <a:rPr lang="en-GB" sz="2400">
                <a:latin typeface="Verdana" charset="0"/>
                <a:ea typeface="ＭＳ Ｐゴシック" charset="0"/>
                <a:cs typeface="ＭＳ Ｐゴシック" charset="0"/>
              </a:rPr>
              <a:t> classes</a:t>
            </a:r>
          </a:p>
          <a:p>
            <a:pPr lvl="1" algn="just" eaLnBrk="1" hangingPunct="1"/>
            <a:r>
              <a:rPr lang="en-GB" sz="2000">
                <a:latin typeface="Verdana" charset="0"/>
                <a:ea typeface="ＭＳ Ｐゴシック" charset="0"/>
              </a:rPr>
              <a:t>Needed to solve a particular design problem</a:t>
            </a:r>
            <a:r>
              <a:rPr lang="en-US" sz="2000">
                <a:latin typeface="Verdana" charset="0"/>
                <a:ea typeface="ＭＳ Ｐゴシック" charset="0"/>
                <a:cs typeface="Times New Roman" charset="0"/>
              </a:rPr>
              <a:t> </a:t>
            </a:r>
          </a:p>
          <a:p>
            <a:pPr lvl="1" algn="just" eaLnBrk="1" hangingPunct="1"/>
            <a:r>
              <a:rPr lang="en-GB" sz="2000">
                <a:latin typeface="Verdana" charset="0"/>
                <a:ea typeface="ＭＳ Ｐゴシック" charset="0"/>
              </a:rPr>
              <a:t>(Inventing may also occur when creating a domain mode</a:t>
            </a:r>
            <a:r>
              <a:rPr lang="en-US" sz="2000">
                <a:latin typeface="Verdana" charset="0"/>
                <a:ea typeface="ＭＳ Ｐゴシック" charset="0"/>
                <a:cs typeface="Times New Roman" charset="0"/>
              </a:rPr>
              <a:t>l)</a:t>
            </a:r>
          </a:p>
          <a:p>
            <a:pPr algn="just" eaLnBrk="1" hangingPunct="1"/>
            <a:r>
              <a:rPr lang="en-GB" sz="2400">
                <a:latin typeface="Verdana" charset="0"/>
                <a:ea typeface="ＭＳ Ｐゴシック" charset="0"/>
                <a:cs typeface="ＭＳ Ｐゴシック" charset="0"/>
              </a:rPr>
              <a:t>Reuse should always be a concern </a:t>
            </a:r>
          </a:p>
          <a:p>
            <a:pPr lvl="1" algn="just" eaLnBrk="1" hangingPunct="1"/>
            <a:r>
              <a:rPr lang="en-US" sz="2000">
                <a:latin typeface="Verdana" charset="0"/>
                <a:ea typeface="ＭＳ Ｐゴシック" charset="0"/>
                <a:cs typeface="Times New Roman" charset="0"/>
              </a:rPr>
              <a:t>Frameworks</a:t>
            </a:r>
          </a:p>
          <a:p>
            <a:pPr lvl="1" algn="just" eaLnBrk="1" hangingPunct="1"/>
            <a:r>
              <a:rPr lang="en-US" sz="2000">
                <a:latin typeface="Verdana" charset="0"/>
                <a:ea typeface="ＭＳ Ｐゴシック" charset="0"/>
                <a:cs typeface="Times New Roman" charset="0"/>
              </a:rPr>
              <a:t>System extensions</a:t>
            </a:r>
          </a:p>
          <a:p>
            <a:pPr lvl="1" algn="just" eaLnBrk="1" hangingPunct="1"/>
            <a:r>
              <a:rPr lang="en-US" sz="2000">
                <a:latin typeface="Verdana" charset="0"/>
                <a:ea typeface="ＭＳ Ｐゴシック" charset="0"/>
                <a:cs typeface="Times New Roman" charset="0"/>
              </a:rPr>
              <a:t>Similar systems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500C860-5696-CA4D-A0EA-2F8A7053E0E5}" type="datetime1">
              <a:rPr lang="en-US" sz="1200"/>
              <a:pPr/>
              <a:t>11/13/18</a:t>
            </a:fld>
            <a:endParaRPr lang="en-US" sz="1200"/>
          </a:p>
        </p:txBody>
      </p:sp>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3B92D39-DAD3-2749-B3EE-775D40A25E70}" type="slidenum">
              <a:rPr lang="en-US" sz="1200"/>
              <a:pPr/>
              <a:t>25</a:t>
            </a:fld>
            <a:endParaRPr lang="en-US" sz="1200"/>
          </a:p>
        </p:txBody>
      </p:sp>
      <p:sp>
        <p:nvSpPr>
          <p:cNvPr id="66564"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ＭＳ Ｐゴシック" charset="0"/>
              </a:rPr>
              <a:t>A simple technique for discovering domain classes</a:t>
            </a:r>
            <a:r>
              <a:rPr lang="en-GB" b="1">
                <a:latin typeface="Verdana" charset="0"/>
                <a:ea typeface="ＭＳ Ｐゴシック" charset="0"/>
                <a:cs typeface="ＭＳ Ｐゴシック" charset="0"/>
              </a:rPr>
              <a:t> </a:t>
            </a:r>
            <a:endParaRPr lang="en-US" b="1">
              <a:latin typeface="Verdana" charset="0"/>
              <a:ea typeface="ＭＳ Ｐゴシック" charset="0"/>
              <a:cs typeface="Times New Roman" charset="0"/>
            </a:endParaRPr>
          </a:p>
        </p:txBody>
      </p:sp>
      <p:sp>
        <p:nvSpPr>
          <p:cNvPr id="66565" name="Rectangle 3"/>
          <p:cNvSpPr>
            <a:spLocks noGrp="1" noChangeArrowheads="1"/>
          </p:cNvSpPr>
          <p:nvPr>
            <p:ph type="body" idx="1"/>
          </p:nvPr>
        </p:nvSpPr>
        <p:spPr/>
        <p:txBody>
          <a:bodyPr/>
          <a:lstStyle/>
          <a:p>
            <a:pPr algn="just" eaLnBrk="1" hangingPunct="1"/>
            <a:r>
              <a:rPr lang="en-GB" sz="2400">
                <a:latin typeface="Verdana" charset="0"/>
                <a:ea typeface="ＭＳ Ｐゴシック" charset="0"/>
                <a:cs typeface="ＭＳ Ｐゴシック" charset="0"/>
              </a:rPr>
              <a:t>Look at a source material such as a description of requirements</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ＭＳ Ｐゴシック" charset="0"/>
              </a:rPr>
              <a:t>Extract the </a:t>
            </a:r>
            <a:r>
              <a:rPr lang="en-GB" sz="2400" i="1">
                <a:latin typeface="Verdana" charset="0"/>
                <a:ea typeface="ＭＳ Ｐゴシック" charset="0"/>
                <a:cs typeface="ＭＳ Ｐゴシック" charset="0"/>
              </a:rPr>
              <a:t>nouns</a:t>
            </a:r>
            <a:r>
              <a:rPr lang="en-GB" sz="2400">
                <a:latin typeface="Verdana" charset="0"/>
                <a:ea typeface="ＭＳ Ｐゴシック" charset="0"/>
                <a:cs typeface="ＭＳ Ｐゴシック" charset="0"/>
              </a:rPr>
              <a:t> and </a:t>
            </a:r>
            <a:r>
              <a:rPr lang="en-GB" sz="2400" i="1">
                <a:latin typeface="Verdana" charset="0"/>
                <a:ea typeface="ＭＳ Ｐゴシック" charset="0"/>
                <a:cs typeface="ＭＳ Ｐゴシック" charset="0"/>
              </a:rPr>
              <a:t>noun phrases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Times New Roman" charset="0"/>
              </a:rPr>
              <a:t>Eliminate nouns that:</a:t>
            </a:r>
          </a:p>
          <a:p>
            <a:pPr lvl="1" algn="just" eaLnBrk="1" hangingPunct="1"/>
            <a:r>
              <a:rPr lang="en-GB" sz="2000">
                <a:latin typeface="Verdana" charset="0"/>
                <a:ea typeface="ＭＳ Ｐゴシック" charset="0"/>
                <a:cs typeface="Times New Roman" charset="0"/>
              </a:rPr>
              <a:t>are redundant</a:t>
            </a:r>
          </a:p>
          <a:p>
            <a:pPr lvl="1" algn="just" eaLnBrk="1" hangingPunct="1"/>
            <a:r>
              <a:rPr lang="en-GB" sz="2000">
                <a:latin typeface="Verdana" charset="0"/>
                <a:ea typeface="ＭＳ Ｐゴシック" charset="0"/>
                <a:cs typeface="Times New Roman" charset="0"/>
              </a:rPr>
              <a:t>represent instances</a:t>
            </a:r>
          </a:p>
          <a:p>
            <a:pPr lvl="1" algn="just" eaLnBrk="1" hangingPunct="1"/>
            <a:r>
              <a:rPr lang="en-GB" sz="2000">
                <a:latin typeface="Verdana" charset="0"/>
                <a:ea typeface="ＭＳ Ｐゴシック" charset="0"/>
                <a:cs typeface="Times New Roman" charset="0"/>
              </a:rPr>
              <a:t>are vague or highly general</a:t>
            </a:r>
          </a:p>
          <a:p>
            <a:pPr lvl="1" algn="just" eaLnBrk="1" hangingPunct="1"/>
            <a:r>
              <a:rPr lang="en-GB" sz="2000">
                <a:latin typeface="Verdana" charset="0"/>
                <a:ea typeface="ＭＳ Ｐゴシック" charset="0"/>
                <a:cs typeface="Times New Roman" charset="0"/>
              </a:rPr>
              <a:t>not needed in the application</a:t>
            </a:r>
          </a:p>
          <a:p>
            <a:pPr lvl="1" algn="just" eaLnBrk="1" hangingPunct="1"/>
            <a:r>
              <a:rPr lang="en-GB" sz="2000">
                <a:latin typeface="Verdana" charset="0"/>
                <a:ea typeface="ＭＳ Ｐゴシック" charset="0"/>
                <a:cs typeface="Times New Roman" charset="0"/>
              </a:rPr>
              <a:t>Pay attention to </a:t>
            </a:r>
            <a:r>
              <a:rPr lang="en-GB" sz="2000">
                <a:latin typeface="Verdana" charset="0"/>
                <a:ea typeface="ＭＳ Ｐゴシック" charset="0"/>
              </a:rPr>
              <a:t>classes in a domain model that represent </a:t>
            </a:r>
            <a:r>
              <a:rPr lang="en-GB" sz="2000" i="1">
                <a:latin typeface="Verdana" charset="0"/>
                <a:ea typeface="ＭＳ Ｐゴシック" charset="0"/>
              </a:rPr>
              <a:t>types of users</a:t>
            </a:r>
            <a:r>
              <a:rPr lang="en-GB" sz="2000">
                <a:latin typeface="Verdana" charset="0"/>
                <a:ea typeface="ＭＳ Ｐゴシック" charset="0"/>
              </a:rPr>
              <a:t> or other actors</a:t>
            </a:r>
            <a:r>
              <a:rPr lang="en-US" sz="2000">
                <a:latin typeface="Verdana"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0FA8A2A-C17A-CB4F-954A-7C08554A15AA}" type="datetime1">
              <a:rPr lang="en-US" sz="1200"/>
              <a:pPr/>
              <a:t>11/13/18</a:t>
            </a:fld>
            <a:endParaRPr lang="en-US" sz="1200"/>
          </a:p>
        </p:txBody>
      </p:sp>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EDE5A2C-2D08-444B-BCA6-0DC15B6F16C0}" type="slidenum">
              <a:rPr lang="en-US" sz="1200"/>
              <a:pPr/>
              <a:t>26</a:t>
            </a:fld>
            <a:endParaRPr lang="en-US" sz="1200"/>
          </a:p>
        </p:txBody>
      </p:sp>
      <p:sp>
        <p:nvSpPr>
          <p:cNvPr id="68612" name="Rectangle 2"/>
          <p:cNvSpPr>
            <a:spLocks noGrp="1" noChangeArrowheads="1"/>
          </p:cNvSpPr>
          <p:nvPr>
            <p:ph type="title"/>
          </p:nvPr>
        </p:nvSpPr>
        <p:spPr/>
        <p:txBody>
          <a:bodyPr/>
          <a:lstStyle/>
          <a:p>
            <a:pPr eaLnBrk="1" hangingPunct="1"/>
            <a:r>
              <a:rPr lang="en-US" altLang="zh-CN">
                <a:latin typeface="Verdana" charset="0"/>
                <a:ea typeface="SimSun" charset="0"/>
                <a:cs typeface="SimSun" charset="0"/>
              </a:rPr>
              <a:t>Airline Reservation System </a:t>
            </a:r>
            <a:endParaRPr lang="en-US">
              <a:latin typeface="Verdana" charset="0"/>
              <a:ea typeface="ＭＳ Ｐゴシック" charset="0"/>
              <a:cs typeface="ＭＳ Ｐゴシック" charset="0"/>
            </a:endParaRPr>
          </a:p>
        </p:txBody>
      </p:sp>
      <p:sp>
        <p:nvSpPr>
          <p:cNvPr id="68613" name="Rectangle 3"/>
          <p:cNvSpPr>
            <a:spLocks noGrp="1" noChangeArrowheads="1"/>
          </p:cNvSpPr>
          <p:nvPr>
            <p:ph type="body" idx="1"/>
          </p:nvPr>
        </p:nvSpPr>
        <p:spPr/>
        <p:txBody>
          <a:bodyPr/>
          <a:lstStyle/>
          <a:p>
            <a:pPr eaLnBrk="1" hangingPunct="1">
              <a:lnSpc>
                <a:spcPct val="80000"/>
              </a:lnSpc>
              <a:buFont typeface="Wingdings" charset="0"/>
              <a:buNone/>
            </a:pPr>
            <a:r>
              <a:rPr lang="en-US" sz="2600">
                <a:latin typeface="Verdana" charset="0"/>
                <a:ea typeface="ＭＳ Ｐゴシック" charset="0"/>
                <a:cs typeface="ＭＳ Ｐゴシック" charset="0"/>
              </a:rPr>
              <a:t>   Ootumlia Airlines run sightseeing flights from Java Valley, the capital of Ootumlia. The reservation system keeps track of passengers who will be flying in specific seats on various flights, as well as people who will form the crew. For the crew, the system needs to track what everyone does, and who supervises whom. Ootumlia Airlines expects to expand in the future so the system needs to be flexible; in particular, it will be adding a frequent-flier plan.</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C7C997C-3585-0140-8E1A-3337E286340E}" type="datetime1">
              <a:rPr lang="en-US" sz="1200"/>
              <a:pPr/>
              <a:t>11/13/18</a:t>
            </a:fld>
            <a:endParaRPr lang="en-US" sz="1200"/>
          </a:p>
        </p:txBody>
      </p:sp>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EFADFE1-DFC1-454C-A123-9BEFF633EFEE}" type="slidenum">
              <a:rPr lang="en-US" sz="1200"/>
              <a:pPr/>
              <a:t>27</a:t>
            </a:fld>
            <a:endParaRPr lang="en-US" sz="1200"/>
          </a:p>
        </p:txBody>
      </p:sp>
      <p:sp>
        <p:nvSpPr>
          <p:cNvPr id="69636" name="Rectangle 2"/>
          <p:cNvSpPr>
            <a:spLocks noGrp="1" noChangeArrowheads="1"/>
          </p:cNvSpPr>
          <p:nvPr>
            <p:ph type="title"/>
          </p:nvPr>
        </p:nvSpPr>
        <p:spPr>
          <a:xfrm>
            <a:off x="574675" y="304800"/>
            <a:ext cx="8416925" cy="1216025"/>
          </a:xfrm>
        </p:spPr>
        <p:txBody>
          <a:bodyPr/>
          <a:lstStyle/>
          <a:p>
            <a:pPr algn="just" eaLnBrk="1" hangingPunct="1"/>
            <a:r>
              <a:rPr lang="en-US" sz="3200">
                <a:latin typeface="Verdana" charset="0"/>
                <a:ea typeface="ＭＳ Ｐゴシック" charset="0"/>
                <a:cs typeface="ＭＳ Ｐゴシック" charset="0"/>
              </a:rPr>
              <a:t>Identifying associations and attributes</a:t>
            </a:r>
            <a:r>
              <a:rPr lang="en-US">
                <a:latin typeface="Verdana" charset="0"/>
                <a:ea typeface="ＭＳ Ｐゴシック" charset="0"/>
                <a:cs typeface="Times New Roman" charset="0"/>
              </a:rPr>
              <a:t> </a:t>
            </a:r>
          </a:p>
        </p:txBody>
      </p:sp>
      <p:sp>
        <p:nvSpPr>
          <p:cNvPr id="69637" name="Rectangle 3"/>
          <p:cNvSpPr>
            <a:spLocks noGrp="1" noChangeArrowheads="1"/>
          </p:cNvSpPr>
          <p:nvPr>
            <p:ph type="body" idx="1"/>
          </p:nvPr>
        </p:nvSpPr>
        <p:spPr/>
        <p:txBody>
          <a:bodyPr/>
          <a:lstStyle/>
          <a:p>
            <a:pPr algn="just" eaLnBrk="1" hangingPunct="1"/>
            <a:r>
              <a:rPr lang="en-GB" sz="2400">
                <a:latin typeface="Verdana" charset="0"/>
                <a:ea typeface="ＭＳ Ｐゴシック" charset="0"/>
                <a:cs typeface="ＭＳ Ｐゴシック" charset="0"/>
              </a:rPr>
              <a:t>Start with classes you think are most </a:t>
            </a:r>
            <a:r>
              <a:rPr lang="en-GB" sz="2400" i="1">
                <a:latin typeface="Verdana" charset="0"/>
                <a:ea typeface="ＭＳ Ｐゴシック" charset="0"/>
                <a:cs typeface="ＭＳ Ｐゴシック" charset="0"/>
              </a:rPr>
              <a:t>central</a:t>
            </a:r>
            <a:r>
              <a:rPr lang="en-GB" sz="2400">
                <a:latin typeface="Verdana" charset="0"/>
                <a:ea typeface="ＭＳ Ｐゴシック" charset="0"/>
                <a:cs typeface="ＭＳ Ｐゴシック" charset="0"/>
              </a:rPr>
              <a:t> and important</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Times New Roman" charset="0"/>
              </a:rPr>
              <a:t>Decide on the clear and obvious data it must contain and its relationships to other classes. </a:t>
            </a:r>
          </a:p>
          <a:p>
            <a:pPr algn="just" eaLnBrk="1" hangingPunct="1"/>
            <a:r>
              <a:rPr lang="en-GB" sz="2400">
                <a:latin typeface="Verdana" charset="0"/>
                <a:ea typeface="ＭＳ Ｐゴシック" charset="0"/>
                <a:cs typeface="Times New Roman" charset="0"/>
              </a:rPr>
              <a:t>Work outwards towards the classes that are less important.</a:t>
            </a:r>
          </a:p>
          <a:p>
            <a:pPr algn="just" eaLnBrk="1" hangingPunct="1"/>
            <a:r>
              <a:rPr lang="en-GB" sz="2400">
                <a:latin typeface="Verdana" charset="0"/>
                <a:ea typeface="ＭＳ Ｐゴシック" charset="0"/>
                <a:cs typeface="ＭＳ Ｐゴシック" charset="0"/>
              </a:rPr>
              <a:t>Avoid adding many associations and attributes to a class</a:t>
            </a:r>
          </a:p>
          <a:p>
            <a:pPr lvl="1" algn="just" eaLnBrk="1" hangingPunct="1"/>
            <a:r>
              <a:rPr lang="en-GB" sz="2000">
                <a:latin typeface="Verdana" charset="0"/>
                <a:ea typeface="ＭＳ Ｐゴシック" charset="0"/>
              </a:rPr>
              <a:t>A system is simpler if it manipulates less information</a:t>
            </a:r>
            <a:r>
              <a:rPr lang="en-US" sz="2000">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504454E-D086-7049-BB04-9D14EA849172}" type="datetime1">
              <a:rPr lang="en-US" sz="1200"/>
              <a:pPr/>
              <a:t>11/13/18</a:t>
            </a:fld>
            <a:endParaRPr lang="en-US" sz="1200"/>
          </a:p>
        </p:txBody>
      </p:sp>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B5B224A-E21A-6846-95F7-43BBB5FAAB86}" type="slidenum">
              <a:rPr lang="en-US" sz="1200"/>
              <a:pPr/>
              <a:t>28</a:t>
            </a:fld>
            <a:endParaRPr lang="en-US" sz="1200"/>
          </a:p>
        </p:txBody>
      </p:sp>
      <p:sp>
        <p:nvSpPr>
          <p:cNvPr id="71684"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ＭＳ Ｐゴシック" charset="0"/>
              </a:rPr>
              <a:t>Tips about identifying and specifying valid associations</a:t>
            </a:r>
            <a:r>
              <a:rPr lang="en-US">
                <a:latin typeface="Verdana" charset="0"/>
                <a:ea typeface="ＭＳ Ｐゴシック" charset="0"/>
                <a:cs typeface="ＭＳ Ｐゴシック" charset="0"/>
              </a:rPr>
              <a:t> </a:t>
            </a:r>
            <a:r>
              <a:rPr lang="en-GB">
                <a:latin typeface="Verdana" charset="0"/>
                <a:ea typeface="ＭＳ Ｐゴシック" charset="0"/>
                <a:cs typeface="ＭＳ Ｐゴシック" charset="0"/>
              </a:rPr>
              <a:t> </a:t>
            </a:r>
          </a:p>
        </p:txBody>
      </p:sp>
      <p:sp>
        <p:nvSpPr>
          <p:cNvPr id="71685" name="Rectangle 3"/>
          <p:cNvSpPr>
            <a:spLocks noGrp="1" noChangeArrowheads="1"/>
          </p:cNvSpPr>
          <p:nvPr>
            <p:ph type="body" idx="1"/>
          </p:nvPr>
        </p:nvSpPr>
        <p:spPr>
          <a:xfrm>
            <a:off x="566738" y="1524000"/>
            <a:ext cx="8577262" cy="4267200"/>
          </a:xfrm>
        </p:spPr>
        <p:txBody>
          <a:bodyPr/>
          <a:lstStyle/>
          <a:p>
            <a:pPr algn="just" eaLnBrk="1" hangingPunct="1"/>
            <a:r>
              <a:rPr lang="en-GB" sz="2400">
                <a:latin typeface="Verdana" charset="0"/>
                <a:ea typeface="ＭＳ Ｐゴシック" charset="0"/>
                <a:cs typeface="ＭＳ Ｐゴシック" charset="0"/>
              </a:rPr>
              <a:t>An association should exist if a class</a:t>
            </a:r>
            <a:r>
              <a:rPr lang="en-GB">
                <a:latin typeface="Verdana" charset="0"/>
                <a:ea typeface="ＭＳ Ｐゴシック" charset="0"/>
                <a:cs typeface="ＭＳ Ｐゴシック" charset="0"/>
              </a:rPr>
              <a:t> </a:t>
            </a:r>
          </a:p>
          <a:p>
            <a:pPr lvl="1" algn="just" eaLnBrk="1" hangingPunct="1"/>
            <a:r>
              <a:rPr lang="en-GB" sz="2000" i="1">
                <a:latin typeface="Verdana" charset="0"/>
                <a:ea typeface="ＭＳ Ｐゴシック" charset="0"/>
              </a:rPr>
              <a:t>possesses</a:t>
            </a:r>
            <a:endParaRPr lang="en-GB" sz="2000">
              <a:latin typeface="Verdana" charset="0"/>
              <a:ea typeface="ＭＳ Ｐゴシック" charset="0"/>
            </a:endParaRPr>
          </a:p>
          <a:p>
            <a:pPr lvl="1" algn="just" eaLnBrk="1" hangingPunct="1"/>
            <a:r>
              <a:rPr lang="en-GB" sz="2000" i="1">
                <a:latin typeface="Verdana" charset="0"/>
                <a:ea typeface="ＭＳ Ｐゴシック" charset="0"/>
              </a:rPr>
              <a:t>controls</a:t>
            </a:r>
            <a:endParaRPr lang="en-GB" sz="2000">
              <a:latin typeface="Verdana" charset="0"/>
              <a:ea typeface="ＭＳ Ｐゴシック" charset="0"/>
            </a:endParaRPr>
          </a:p>
          <a:p>
            <a:pPr lvl="1" algn="just" eaLnBrk="1" hangingPunct="1"/>
            <a:r>
              <a:rPr lang="en-GB" sz="2000" i="1">
                <a:latin typeface="Verdana" charset="0"/>
                <a:ea typeface="ＭＳ Ｐゴシック" charset="0"/>
              </a:rPr>
              <a:t>is connected to</a:t>
            </a:r>
            <a:endParaRPr lang="en-GB" sz="2000">
              <a:latin typeface="Verdana" charset="0"/>
              <a:ea typeface="ＭＳ Ｐゴシック" charset="0"/>
            </a:endParaRPr>
          </a:p>
          <a:p>
            <a:pPr lvl="1" algn="just" eaLnBrk="1" hangingPunct="1"/>
            <a:r>
              <a:rPr lang="en-GB" sz="2000" i="1">
                <a:latin typeface="Verdana" charset="0"/>
                <a:ea typeface="ＭＳ Ｐゴシック" charset="0"/>
              </a:rPr>
              <a:t>is related to</a:t>
            </a:r>
            <a:endParaRPr lang="en-GB" sz="2000">
              <a:latin typeface="Verdana" charset="0"/>
              <a:ea typeface="ＭＳ Ｐゴシック" charset="0"/>
            </a:endParaRPr>
          </a:p>
          <a:p>
            <a:pPr lvl="1" algn="just" eaLnBrk="1" hangingPunct="1"/>
            <a:r>
              <a:rPr lang="en-GB" sz="2000" i="1">
                <a:latin typeface="Verdana" charset="0"/>
                <a:ea typeface="ＭＳ Ｐゴシック" charset="0"/>
              </a:rPr>
              <a:t>is a part of</a:t>
            </a:r>
            <a:endParaRPr lang="en-GB" sz="2000">
              <a:latin typeface="Verdana" charset="0"/>
              <a:ea typeface="ＭＳ Ｐゴシック" charset="0"/>
            </a:endParaRPr>
          </a:p>
          <a:p>
            <a:pPr lvl="1" algn="just" eaLnBrk="1" hangingPunct="1"/>
            <a:r>
              <a:rPr lang="en-GB" sz="2000" i="1">
                <a:latin typeface="Verdana" charset="0"/>
                <a:ea typeface="ＭＳ Ｐゴシック" charset="0"/>
              </a:rPr>
              <a:t>has as parts</a:t>
            </a:r>
            <a:endParaRPr lang="en-GB" sz="2000">
              <a:latin typeface="Verdana" charset="0"/>
              <a:ea typeface="ＭＳ Ｐゴシック" charset="0"/>
            </a:endParaRPr>
          </a:p>
          <a:p>
            <a:pPr lvl="1" algn="just" eaLnBrk="1" hangingPunct="1"/>
            <a:r>
              <a:rPr lang="en-GB" sz="2000">
                <a:latin typeface="Verdana" charset="0"/>
                <a:ea typeface="ＭＳ Ｐゴシック" charset="0"/>
              </a:rPr>
              <a:t> </a:t>
            </a:r>
            <a:r>
              <a:rPr lang="en-GB" sz="2000" i="1">
                <a:latin typeface="Verdana" charset="0"/>
                <a:ea typeface="ＭＳ Ｐゴシック" charset="0"/>
              </a:rPr>
              <a:t>is a member of</a:t>
            </a:r>
            <a:r>
              <a:rPr lang="en-GB" sz="2000">
                <a:latin typeface="Verdana" charset="0"/>
                <a:ea typeface="ＭＳ Ｐゴシック" charset="0"/>
              </a:rPr>
              <a:t>, or</a:t>
            </a:r>
          </a:p>
          <a:p>
            <a:pPr lvl="1" algn="just" eaLnBrk="1" hangingPunct="1"/>
            <a:r>
              <a:rPr lang="en-GB" sz="2000">
                <a:latin typeface="Verdana" charset="0"/>
                <a:ea typeface="ＭＳ Ｐゴシック" charset="0"/>
              </a:rPr>
              <a:t> </a:t>
            </a:r>
            <a:r>
              <a:rPr lang="en-GB" sz="2000" i="1">
                <a:latin typeface="Verdana" charset="0"/>
                <a:ea typeface="ＭＳ Ｐゴシック" charset="0"/>
              </a:rPr>
              <a:t>has as members</a:t>
            </a:r>
            <a:endParaRPr lang="en-GB" sz="2000">
              <a:latin typeface="Verdana" charset="0"/>
              <a:ea typeface="ＭＳ Ｐゴシック" charset="0"/>
            </a:endParaRPr>
          </a:p>
          <a:p>
            <a:pPr algn="just" eaLnBrk="1" hangingPunct="1">
              <a:buFont typeface="Wingdings" charset="0"/>
              <a:buNone/>
            </a:pPr>
            <a:r>
              <a:rPr lang="en-GB" sz="2400">
                <a:latin typeface="Verdana" charset="0"/>
                <a:ea typeface="ＭＳ Ｐゴシック" charset="0"/>
                <a:cs typeface="ＭＳ Ｐゴシック" charset="0"/>
              </a:rPr>
              <a:t>some other class in your model</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Times New Roman" charset="0"/>
              </a:rPr>
              <a:t>Specify the multiplicity at both ends</a:t>
            </a:r>
          </a:p>
          <a:p>
            <a:pPr algn="just" eaLnBrk="1" hangingPunct="1"/>
            <a:r>
              <a:rPr lang="en-GB" sz="2400">
                <a:latin typeface="Verdana" charset="0"/>
                <a:ea typeface="ＭＳ Ｐゴシック" charset="0"/>
                <a:cs typeface="Times New Roman" charset="0"/>
              </a:rPr>
              <a:t>Label it clearly</a:t>
            </a:r>
            <a:endParaRPr lang="en-GB" sz="2800">
              <a:latin typeface="Verdana" charset="0"/>
              <a:ea typeface="ＭＳ Ｐゴシック" charset="0"/>
              <a:cs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E803EEB-1686-C740-A170-1DA4A6F63D00}" type="datetime1">
              <a:rPr lang="en-US" sz="1200"/>
              <a:pPr/>
              <a:t>11/13/18</a:t>
            </a:fld>
            <a:endParaRPr lang="en-US" sz="1200"/>
          </a:p>
        </p:txBody>
      </p:sp>
      <p:sp>
        <p:nvSpPr>
          <p:cNvPr id="73730"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73731"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86E1868-46E6-1747-AF02-E7C8A2418C08}" type="slidenum">
              <a:rPr lang="en-US" sz="1200"/>
              <a:pPr/>
              <a:t>29</a:t>
            </a:fld>
            <a:endParaRPr lang="en-US" sz="1200"/>
          </a:p>
        </p:txBody>
      </p:sp>
      <p:sp>
        <p:nvSpPr>
          <p:cNvPr id="73732"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Actions versus associations</a:t>
            </a:r>
          </a:p>
        </p:txBody>
      </p:sp>
      <p:sp>
        <p:nvSpPr>
          <p:cNvPr id="73733" name="Rectangle 3"/>
          <p:cNvSpPr>
            <a:spLocks noGrp="1" noChangeArrowheads="1"/>
          </p:cNvSpPr>
          <p:nvPr>
            <p:ph type="body" sz="half" idx="1"/>
          </p:nvPr>
        </p:nvSpPr>
        <p:spPr>
          <a:xfrm>
            <a:off x="566738" y="1752600"/>
            <a:ext cx="7920037" cy="4267200"/>
          </a:xfrm>
        </p:spPr>
        <p:txBody>
          <a:bodyPr/>
          <a:lstStyle/>
          <a:p>
            <a:pPr algn="just" eaLnBrk="1" hangingPunct="1"/>
            <a:r>
              <a:rPr lang="en-GB" sz="2400">
                <a:latin typeface="Verdana" charset="0"/>
                <a:ea typeface="ＭＳ Ｐゴシック" charset="0"/>
                <a:cs typeface="ＭＳ Ｐゴシック" charset="0"/>
              </a:rPr>
              <a:t>A common mistake is to represent </a:t>
            </a:r>
            <a:r>
              <a:rPr lang="en-GB" sz="2400" i="1">
                <a:latin typeface="Verdana" charset="0"/>
                <a:ea typeface="ＭＳ Ｐゴシック" charset="0"/>
                <a:cs typeface="ＭＳ Ｐゴシック" charset="0"/>
              </a:rPr>
              <a:t>actions</a:t>
            </a:r>
            <a:r>
              <a:rPr lang="en-GB" sz="2400">
                <a:latin typeface="Verdana" charset="0"/>
                <a:ea typeface="ＭＳ Ｐゴシック" charset="0"/>
                <a:cs typeface="ＭＳ Ｐゴシック" charset="0"/>
              </a:rPr>
              <a:t> as if they were associations</a:t>
            </a:r>
            <a:r>
              <a:rPr lang="en-US" sz="2400">
                <a:latin typeface="Verdana" charset="0"/>
                <a:ea typeface="ＭＳ Ｐゴシック" charset="0"/>
                <a:cs typeface="Times New Roman" charset="0"/>
              </a:rPr>
              <a:t> </a:t>
            </a:r>
          </a:p>
          <a:p>
            <a:pPr eaLnBrk="1" hangingPunct="1"/>
            <a:endParaRPr lang="en-US" sz="2400">
              <a:latin typeface="Verdana" charset="0"/>
              <a:ea typeface="ＭＳ Ｐゴシック" charset="0"/>
              <a:cs typeface="ＭＳ Ｐゴシック" charset="0"/>
            </a:endParaRPr>
          </a:p>
        </p:txBody>
      </p:sp>
      <p:pic>
        <p:nvPicPr>
          <p:cNvPr id="73734" name="Picture 4"/>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212850" y="2886075"/>
            <a:ext cx="2182813" cy="1533525"/>
          </a:xfrm>
          <a:noFill/>
        </p:spPr>
      </p:pic>
      <p:sp>
        <p:nvSpPr>
          <p:cNvPr id="73735" name="Rectangle 5"/>
          <p:cNvSpPr>
            <a:spLocks noChangeArrowheads="1"/>
          </p:cNvSpPr>
          <p:nvPr/>
        </p:nvSpPr>
        <p:spPr bwMode="auto">
          <a:xfrm>
            <a:off x="1516063" y="4556125"/>
            <a:ext cx="2855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Bad, due to the use of associations </a:t>
            </a:r>
            <a:endParaRPr lang="en-CA" sz="2400">
              <a:latin typeface="Times" charset="0"/>
            </a:endParaRPr>
          </a:p>
        </p:txBody>
      </p:sp>
      <p:sp>
        <p:nvSpPr>
          <p:cNvPr id="73736" name="Rectangle 6"/>
          <p:cNvSpPr>
            <a:spLocks noChangeArrowheads="1"/>
          </p:cNvSpPr>
          <p:nvPr/>
        </p:nvSpPr>
        <p:spPr bwMode="auto">
          <a:xfrm>
            <a:off x="1516063" y="4757738"/>
            <a:ext cx="1230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that are actions</a:t>
            </a:r>
            <a:endParaRPr lang="en-CA" sz="2400">
              <a:latin typeface="Times" charset="0"/>
            </a:endParaRPr>
          </a:p>
        </p:txBody>
      </p:sp>
      <p:sp>
        <p:nvSpPr>
          <p:cNvPr id="73737" name="Rectangle 7"/>
          <p:cNvSpPr>
            <a:spLocks noChangeArrowheads="1"/>
          </p:cNvSpPr>
          <p:nvPr/>
        </p:nvSpPr>
        <p:spPr bwMode="auto">
          <a:xfrm>
            <a:off x="4552950" y="4352925"/>
            <a:ext cx="9699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Better: The </a:t>
            </a:r>
            <a:endParaRPr lang="en-CA" sz="2400">
              <a:latin typeface="Times" charset="0"/>
            </a:endParaRPr>
          </a:p>
        </p:txBody>
      </p:sp>
      <p:sp>
        <p:nvSpPr>
          <p:cNvPr id="73738" name="Rectangle 8"/>
          <p:cNvSpPr>
            <a:spLocks noChangeArrowheads="1"/>
          </p:cNvSpPr>
          <p:nvPr/>
        </p:nvSpPr>
        <p:spPr bwMode="auto">
          <a:xfrm>
            <a:off x="5514975" y="4370388"/>
            <a:ext cx="7318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b="1">
                <a:solidFill>
                  <a:srgbClr val="000000"/>
                </a:solidFill>
                <a:latin typeface="Courier" charset="0"/>
              </a:rPr>
              <a:t>borrow</a:t>
            </a:r>
            <a:endParaRPr lang="en-CA" sz="2400">
              <a:latin typeface="Times" charset="0"/>
            </a:endParaRPr>
          </a:p>
        </p:txBody>
      </p:sp>
      <p:sp>
        <p:nvSpPr>
          <p:cNvPr id="73739" name="Rectangle 9"/>
          <p:cNvSpPr>
            <a:spLocks noChangeArrowheads="1"/>
          </p:cNvSpPr>
          <p:nvPr/>
        </p:nvSpPr>
        <p:spPr bwMode="auto">
          <a:xfrm>
            <a:off x="6224588" y="4352925"/>
            <a:ext cx="16240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 operation creates a </a:t>
            </a:r>
            <a:endParaRPr lang="en-CA" sz="2400">
              <a:latin typeface="Times" charset="0"/>
            </a:endParaRPr>
          </a:p>
        </p:txBody>
      </p:sp>
      <p:sp>
        <p:nvSpPr>
          <p:cNvPr id="73740" name="Rectangle 10"/>
          <p:cNvSpPr>
            <a:spLocks noChangeArrowheads="1"/>
          </p:cNvSpPr>
          <p:nvPr/>
        </p:nvSpPr>
        <p:spPr bwMode="auto">
          <a:xfrm>
            <a:off x="7843838" y="4370388"/>
            <a:ext cx="4873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b="1">
                <a:solidFill>
                  <a:srgbClr val="000000"/>
                </a:solidFill>
                <a:latin typeface="Courier" charset="0"/>
              </a:rPr>
              <a:t>Loan</a:t>
            </a:r>
            <a:endParaRPr lang="en-CA" sz="2400">
              <a:latin typeface="Times" charset="0"/>
            </a:endParaRPr>
          </a:p>
        </p:txBody>
      </p:sp>
      <p:sp>
        <p:nvSpPr>
          <p:cNvPr id="73741" name="Rectangle 11"/>
          <p:cNvSpPr>
            <a:spLocks noChangeArrowheads="1"/>
          </p:cNvSpPr>
          <p:nvPr/>
        </p:nvSpPr>
        <p:spPr bwMode="auto">
          <a:xfrm>
            <a:off x="8316913" y="4352925"/>
            <a:ext cx="4460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 and </a:t>
            </a:r>
            <a:endParaRPr lang="en-CA" sz="2400">
              <a:latin typeface="Times" charset="0"/>
            </a:endParaRPr>
          </a:p>
        </p:txBody>
      </p:sp>
      <p:sp>
        <p:nvSpPr>
          <p:cNvPr id="73742" name="Rectangle 12"/>
          <p:cNvSpPr>
            <a:spLocks noChangeArrowheads="1"/>
          </p:cNvSpPr>
          <p:nvPr/>
        </p:nvSpPr>
        <p:spPr bwMode="auto">
          <a:xfrm>
            <a:off x="4552950" y="4556125"/>
            <a:ext cx="2984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the </a:t>
            </a:r>
            <a:endParaRPr lang="en-CA" sz="2400">
              <a:latin typeface="Times" charset="0"/>
            </a:endParaRPr>
          </a:p>
        </p:txBody>
      </p:sp>
      <p:sp>
        <p:nvSpPr>
          <p:cNvPr id="73743" name="Rectangle 13"/>
          <p:cNvSpPr>
            <a:spLocks noChangeArrowheads="1"/>
          </p:cNvSpPr>
          <p:nvPr/>
        </p:nvSpPr>
        <p:spPr bwMode="auto">
          <a:xfrm>
            <a:off x="4856163" y="4573588"/>
            <a:ext cx="7318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b="1">
                <a:solidFill>
                  <a:srgbClr val="000000"/>
                </a:solidFill>
                <a:latin typeface="Courier" charset="0"/>
              </a:rPr>
              <a:t>return</a:t>
            </a:r>
            <a:endParaRPr lang="en-CA" sz="2400">
              <a:latin typeface="Times" charset="0"/>
            </a:endParaRPr>
          </a:p>
        </p:txBody>
      </p:sp>
      <p:sp>
        <p:nvSpPr>
          <p:cNvPr id="73744" name="Rectangle 14"/>
          <p:cNvSpPr>
            <a:spLocks noChangeArrowheads="1"/>
          </p:cNvSpPr>
          <p:nvPr/>
        </p:nvSpPr>
        <p:spPr bwMode="auto">
          <a:xfrm>
            <a:off x="5565775" y="4556125"/>
            <a:ext cx="152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 operation sets the </a:t>
            </a:r>
            <a:endParaRPr lang="en-CA" sz="2400">
              <a:latin typeface="Times" charset="0"/>
            </a:endParaRPr>
          </a:p>
        </p:txBody>
      </p:sp>
      <p:sp>
        <p:nvSpPr>
          <p:cNvPr id="73745" name="Rectangle 15"/>
          <p:cNvSpPr>
            <a:spLocks noChangeArrowheads="1"/>
          </p:cNvSpPr>
          <p:nvPr/>
        </p:nvSpPr>
        <p:spPr bwMode="auto">
          <a:xfrm>
            <a:off x="7085013" y="4573588"/>
            <a:ext cx="1463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b="1">
                <a:solidFill>
                  <a:srgbClr val="000000"/>
                </a:solidFill>
                <a:latin typeface="Courier" charset="0"/>
              </a:rPr>
              <a:t>returnedDate</a:t>
            </a:r>
            <a:endParaRPr lang="en-CA" sz="2400">
              <a:latin typeface="Times" charset="0"/>
            </a:endParaRPr>
          </a:p>
        </p:txBody>
      </p:sp>
      <p:sp>
        <p:nvSpPr>
          <p:cNvPr id="73746" name="Rectangle 16"/>
          <p:cNvSpPr>
            <a:spLocks noChangeArrowheads="1"/>
          </p:cNvSpPr>
          <p:nvPr/>
        </p:nvSpPr>
        <p:spPr bwMode="auto">
          <a:xfrm>
            <a:off x="8502650" y="4556125"/>
            <a:ext cx="50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 </a:t>
            </a:r>
            <a:endParaRPr lang="en-CA" sz="2400">
              <a:latin typeface="Times" charset="0"/>
            </a:endParaRPr>
          </a:p>
        </p:txBody>
      </p:sp>
      <p:sp>
        <p:nvSpPr>
          <p:cNvPr id="73747" name="Rectangle 17"/>
          <p:cNvSpPr>
            <a:spLocks noChangeArrowheads="1"/>
          </p:cNvSpPr>
          <p:nvPr/>
        </p:nvSpPr>
        <p:spPr bwMode="auto">
          <a:xfrm>
            <a:off x="4552950" y="4757738"/>
            <a:ext cx="728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CA" sz="1600">
                <a:solidFill>
                  <a:srgbClr val="000000"/>
                </a:solidFill>
                <a:latin typeface="Times" charset="0"/>
              </a:rPr>
              <a:t>attribute.</a:t>
            </a:r>
            <a:endParaRPr lang="en-CA" sz="2400">
              <a:latin typeface="Times" charset="0"/>
            </a:endParaRPr>
          </a:p>
        </p:txBody>
      </p:sp>
      <p:pic>
        <p:nvPicPr>
          <p:cNvPr id="73748" name="Picture 18"/>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386263" y="2895600"/>
            <a:ext cx="3919537" cy="1227138"/>
          </a:xfr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520D918-D260-B14E-AED6-5FED7450BDCE}" type="datetime1">
              <a:rPr lang="en-US" sz="1200"/>
              <a:pPr/>
              <a:t>11/13/18</a:t>
            </a:fld>
            <a:endParaRPr lang="en-US" sz="1200"/>
          </a:p>
        </p:txBody>
      </p:sp>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B4AC5F5-0842-3549-9E9A-1FD3555F7B2D}" type="slidenum">
              <a:rPr lang="en-US" sz="1200"/>
              <a:pPr/>
              <a:t>3</a:t>
            </a:fld>
            <a:endParaRPr lang="en-US" sz="1200"/>
          </a:p>
        </p:txBody>
      </p:sp>
      <p:sp>
        <p:nvSpPr>
          <p:cNvPr id="21508"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Essentials of UML Class Diagrams</a:t>
            </a:r>
            <a:r>
              <a:rPr lang="en-US">
                <a:latin typeface="Verdana" charset="0"/>
                <a:ea typeface="ＭＳ Ｐゴシック" charset="0"/>
                <a:cs typeface="ＭＳ Ｐゴシック" charset="0"/>
              </a:rPr>
              <a:t> </a:t>
            </a:r>
          </a:p>
        </p:txBody>
      </p:sp>
      <p:sp>
        <p:nvSpPr>
          <p:cNvPr id="21509" name="Rectangle 3"/>
          <p:cNvSpPr>
            <a:spLocks noGrp="1" noChangeArrowheads="1"/>
          </p:cNvSpPr>
          <p:nvPr>
            <p:ph type="body" idx="1"/>
          </p:nvPr>
        </p:nvSpPr>
        <p:spPr>
          <a:xfrm>
            <a:off x="566738" y="1600200"/>
            <a:ext cx="8348662" cy="4267200"/>
          </a:xfrm>
        </p:spPr>
        <p:txBody>
          <a:bodyPr/>
          <a:lstStyle/>
          <a:p>
            <a:pPr eaLnBrk="1" hangingPunct="1"/>
            <a:r>
              <a:rPr lang="en-GB" sz="2400" i="1">
                <a:latin typeface="Verdana" charset="0"/>
                <a:ea typeface="ＭＳ Ｐゴシック" charset="0"/>
                <a:cs typeface="ＭＳ Ｐゴシック" charset="0"/>
              </a:rPr>
              <a:t>The main symbols shown on class diagrams are:</a:t>
            </a:r>
            <a:r>
              <a:rPr lang="en-US" i="1">
                <a:latin typeface="Verdana" charset="0"/>
                <a:ea typeface="ＭＳ Ｐゴシック" charset="0"/>
                <a:cs typeface="ＭＳ Ｐゴシック" charset="0"/>
              </a:rPr>
              <a:t> </a:t>
            </a:r>
            <a:endParaRPr lang="en-GB" i="1">
              <a:latin typeface="Verdana" charset="0"/>
              <a:ea typeface="ＭＳ Ｐゴシック" charset="0"/>
              <a:cs typeface="ＭＳ Ｐゴシック" charset="0"/>
            </a:endParaRPr>
          </a:p>
          <a:p>
            <a:pPr lvl="1" eaLnBrk="1" hangingPunct="1"/>
            <a:r>
              <a:rPr lang="en-GB" sz="2000" i="1">
                <a:latin typeface="Verdana" charset="0"/>
                <a:ea typeface="ＭＳ Ｐゴシック" charset="0"/>
              </a:rPr>
              <a:t>Classes</a:t>
            </a:r>
            <a:endParaRPr lang="en-GB" sz="2000">
              <a:latin typeface="Verdana" charset="0"/>
              <a:ea typeface="ＭＳ Ｐゴシック" charset="0"/>
            </a:endParaRPr>
          </a:p>
          <a:p>
            <a:pPr lvl="2" eaLnBrk="1" hangingPunct="1"/>
            <a:r>
              <a:rPr lang="en-GB" sz="1800">
                <a:latin typeface="Verdana" charset="0"/>
                <a:ea typeface="ＭＳ Ｐゴシック" charset="0"/>
              </a:rPr>
              <a:t>represent the types of data themselves</a:t>
            </a:r>
            <a:r>
              <a:rPr lang="en-US">
                <a:latin typeface="Verdana" charset="0"/>
                <a:ea typeface="ＭＳ Ｐゴシック" charset="0"/>
              </a:rPr>
              <a:t> </a:t>
            </a:r>
          </a:p>
          <a:p>
            <a:pPr lvl="1" eaLnBrk="1" hangingPunct="1"/>
            <a:r>
              <a:rPr lang="en-GB" sz="2000" i="1">
                <a:latin typeface="Verdana" charset="0"/>
                <a:ea typeface="ＭＳ Ｐゴシック" charset="0"/>
              </a:rPr>
              <a:t>Associations</a:t>
            </a:r>
            <a:endParaRPr lang="en-GB" sz="2000">
              <a:latin typeface="Verdana" charset="0"/>
              <a:ea typeface="ＭＳ Ｐゴシック" charset="0"/>
            </a:endParaRPr>
          </a:p>
          <a:p>
            <a:pPr lvl="2" eaLnBrk="1" hangingPunct="1"/>
            <a:r>
              <a:rPr lang="en-GB" sz="1800">
                <a:latin typeface="Verdana" charset="0"/>
                <a:ea typeface="ＭＳ Ｐゴシック" charset="0"/>
              </a:rPr>
              <a:t>represent linkages between instances of classes</a:t>
            </a:r>
            <a:r>
              <a:rPr lang="en-US" sz="1800">
                <a:latin typeface="Verdana" charset="0"/>
                <a:ea typeface="ＭＳ Ｐゴシック" charset="0"/>
              </a:rPr>
              <a:t> </a:t>
            </a:r>
          </a:p>
          <a:p>
            <a:pPr lvl="1" eaLnBrk="1" hangingPunct="1"/>
            <a:r>
              <a:rPr lang="en-GB" sz="2000" i="1">
                <a:latin typeface="Verdana" charset="0"/>
                <a:ea typeface="ＭＳ Ｐゴシック" charset="0"/>
              </a:rPr>
              <a:t>Attributes</a:t>
            </a:r>
          </a:p>
          <a:p>
            <a:pPr lvl="2" eaLnBrk="1" hangingPunct="1"/>
            <a:r>
              <a:rPr lang="en-GB" sz="1800">
                <a:latin typeface="Verdana" charset="0"/>
                <a:ea typeface="ＭＳ Ｐゴシック" charset="0"/>
              </a:rPr>
              <a:t>are simple data found in classes and their instances</a:t>
            </a:r>
            <a:r>
              <a:rPr lang="en-US" sz="1800">
                <a:latin typeface="Verdana" charset="0"/>
                <a:ea typeface="ＭＳ Ｐゴシック" charset="0"/>
              </a:rPr>
              <a:t> </a:t>
            </a:r>
          </a:p>
          <a:p>
            <a:pPr lvl="1" eaLnBrk="1" hangingPunct="1"/>
            <a:r>
              <a:rPr lang="en-GB" sz="2000" i="1">
                <a:latin typeface="Verdana" charset="0"/>
                <a:ea typeface="ＭＳ Ｐゴシック" charset="0"/>
              </a:rPr>
              <a:t>Operations</a:t>
            </a:r>
            <a:endParaRPr lang="en-GB" sz="2000">
              <a:latin typeface="Verdana" charset="0"/>
              <a:ea typeface="ＭＳ Ｐゴシック" charset="0"/>
            </a:endParaRPr>
          </a:p>
          <a:p>
            <a:pPr lvl="2" eaLnBrk="1" hangingPunct="1"/>
            <a:r>
              <a:rPr lang="en-GB" sz="1800">
                <a:latin typeface="Verdana" charset="0"/>
                <a:ea typeface="ＭＳ Ｐゴシック" charset="0"/>
              </a:rPr>
              <a:t>represent the functions performed by the classes and their instances</a:t>
            </a:r>
            <a:r>
              <a:rPr lang="en-US" sz="1800">
                <a:latin typeface="Verdana" charset="0"/>
                <a:ea typeface="ＭＳ Ｐゴシック" charset="0"/>
              </a:rPr>
              <a:t> </a:t>
            </a:r>
          </a:p>
          <a:p>
            <a:pPr lvl="1" eaLnBrk="1" hangingPunct="1"/>
            <a:r>
              <a:rPr lang="en-GB" sz="2000" i="1">
                <a:latin typeface="Verdana" charset="0"/>
                <a:ea typeface="ＭＳ Ｐゴシック" charset="0"/>
              </a:rPr>
              <a:t>Generalizations</a:t>
            </a:r>
          </a:p>
          <a:p>
            <a:pPr lvl="2" eaLnBrk="1" hangingPunct="1"/>
            <a:r>
              <a:rPr lang="en-GB" sz="1800">
                <a:latin typeface="Verdana" charset="0"/>
                <a:ea typeface="ＭＳ Ｐゴシック" charset="0"/>
              </a:rPr>
              <a:t>group classes into inheritance hierarchies</a:t>
            </a:r>
            <a:r>
              <a:rPr lang="en-US">
                <a:latin typeface="Verdana" charset="0"/>
                <a:ea typeface="ＭＳ Ｐゴシック" charset="0"/>
              </a:rPr>
              <a:t> </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C3B283-239F-3747-9542-97B4CCE6F42C}" type="datetime1">
              <a:rPr lang="en-US" sz="1200"/>
              <a:pPr/>
              <a:t>11/13/18</a:t>
            </a:fld>
            <a:endParaRPr lang="en-US" sz="1200"/>
          </a:p>
        </p:txBody>
      </p:sp>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EE3D52C-CED1-7742-9831-CB918223773D}" type="slidenum">
              <a:rPr lang="en-US" sz="1200"/>
              <a:pPr/>
              <a:t>30</a:t>
            </a:fld>
            <a:endParaRPr lang="en-US" sz="1200"/>
          </a:p>
        </p:txBody>
      </p:sp>
      <p:sp>
        <p:nvSpPr>
          <p:cNvPr id="75780" name="Rectangle 2"/>
          <p:cNvSpPr>
            <a:spLocks noGrp="1" noChangeArrowheads="1"/>
          </p:cNvSpPr>
          <p:nvPr>
            <p:ph type="title"/>
          </p:nvPr>
        </p:nvSpPr>
        <p:spPr/>
        <p:txBody>
          <a:bodyPr/>
          <a:lstStyle/>
          <a:p>
            <a:pPr algn="just" eaLnBrk="1" hangingPunct="1"/>
            <a:r>
              <a:rPr lang="en-US">
                <a:latin typeface="Verdana" charset="0"/>
                <a:ea typeface="ＭＳ Ｐゴシック" charset="0"/>
                <a:cs typeface="ＭＳ Ｐゴシック" charset="0"/>
              </a:rPr>
              <a:t>Identifying attributes</a:t>
            </a:r>
            <a:r>
              <a:rPr lang="en-US">
                <a:latin typeface="Verdana" charset="0"/>
                <a:ea typeface="ＭＳ Ｐゴシック" charset="0"/>
                <a:cs typeface="Times New Roman" charset="0"/>
              </a:rPr>
              <a:t> </a:t>
            </a:r>
          </a:p>
        </p:txBody>
      </p:sp>
      <p:sp>
        <p:nvSpPr>
          <p:cNvPr id="75781" name="Rectangle 3"/>
          <p:cNvSpPr>
            <a:spLocks noGrp="1" noChangeArrowheads="1"/>
          </p:cNvSpPr>
          <p:nvPr>
            <p:ph type="body" idx="1"/>
          </p:nvPr>
        </p:nvSpPr>
        <p:spPr/>
        <p:txBody>
          <a:bodyPr/>
          <a:lstStyle/>
          <a:p>
            <a:pPr algn="just" eaLnBrk="1" hangingPunct="1"/>
            <a:r>
              <a:rPr lang="en-US" sz="2400">
                <a:latin typeface="Verdana" charset="0"/>
                <a:ea typeface="ＭＳ Ｐゴシック" charset="0"/>
                <a:cs typeface="ＭＳ Ｐゴシック" charset="0"/>
              </a:rPr>
              <a:t>Look for information that must be maintained about each class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Times New Roman" charset="0"/>
              </a:rPr>
              <a:t>S</a:t>
            </a:r>
            <a:r>
              <a:rPr lang="en-US" sz="2400">
                <a:latin typeface="Verdana" charset="0"/>
                <a:ea typeface="ＭＳ Ｐゴシック" charset="0"/>
                <a:cs typeface="ＭＳ Ｐゴシック" charset="0"/>
              </a:rPr>
              <a:t>everal nouns rejected as classes, may now become attributes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ＭＳ Ｐゴシック" charset="0"/>
              </a:rPr>
              <a:t>An attribute should generally contain a simple value </a:t>
            </a:r>
          </a:p>
          <a:p>
            <a:pPr lvl="1" algn="just" eaLnBrk="1" hangingPunct="1"/>
            <a:r>
              <a:rPr lang="en-GB" sz="2000">
                <a:latin typeface="Verdana" charset="0"/>
                <a:ea typeface="ＭＳ Ｐゴシック" charset="0"/>
                <a:cs typeface="Times New Roman" charset="0"/>
              </a:rPr>
              <a:t>E.g. string, number</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D353885-583C-924F-873C-8E7ACEBCB717}" type="datetime1">
              <a:rPr lang="en-US" sz="1200"/>
              <a:pPr/>
              <a:t>11/13/18</a:t>
            </a:fld>
            <a:endParaRPr lang="en-US" sz="1200"/>
          </a:p>
        </p:txBody>
      </p:sp>
      <p:sp>
        <p:nvSpPr>
          <p:cNvPr id="7782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778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F75AA0E-6F69-5D41-8F43-BE78E77B35C9}" type="slidenum">
              <a:rPr lang="en-US" sz="1200"/>
              <a:pPr/>
              <a:t>31</a:t>
            </a:fld>
            <a:endParaRPr lang="en-US" sz="1200"/>
          </a:p>
        </p:txBody>
      </p:sp>
      <p:sp>
        <p:nvSpPr>
          <p:cNvPr id="77828" name="Rectangle 2"/>
          <p:cNvSpPr>
            <a:spLocks noGrp="1" noChangeArrowheads="1"/>
          </p:cNvSpPr>
          <p:nvPr>
            <p:ph type="title"/>
          </p:nvPr>
        </p:nvSpPr>
        <p:spPr>
          <a:xfrm>
            <a:off x="304800" y="304800"/>
            <a:ext cx="8610600" cy="1216025"/>
          </a:xfrm>
        </p:spPr>
        <p:txBody>
          <a:bodyPr/>
          <a:lstStyle/>
          <a:p>
            <a:pPr algn="just" eaLnBrk="1" hangingPunct="1"/>
            <a:r>
              <a:rPr lang="en-US" sz="3200">
                <a:latin typeface="Verdana" charset="0"/>
                <a:ea typeface="ＭＳ Ｐゴシック" charset="0"/>
                <a:cs typeface="ＭＳ Ｐゴシック" charset="0"/>
              </a:rPr>
              <a:t>Tips about identifying and specifying valid attributes</a:t>
            </a:r>
            <a:r>
              <a:rPr lang="en-US">
                <a:latin typeface="Verdana" charset="0"/>
                <a:ea typeface="ＭＳ Ｐゴシック" charset="0"/>
                <a:cs typeface="Times New Roman" charset="0"/>
              </a:rPr>
              <a:t> </a:t>
            </a:r>
          </a:p>
        </p:txBody>
      </p:sp>
      <p:sp>
        <p:nvSpPr>
          <p:cNvPr id="77829" name="Rectangle 3"/>
          <p:cNvSpPr>
            <a:spLocks noGrp="1" noChangeArrowheads="1"/>
          </p:cNvSpPr>
          <p:nvPr>
            <p:ph type="body" sz="half" idx="1"/>
          </p:nvPr>
        </p:nvSpPr>
        <p:spPr>
          <a:xfrm>
            <a:off x="228600" y="1752600"/>
            <a:ext cx="8763000" cy="4267200"/>
          </a:xfrm>
        </p:spPr>
        <p:txBody>
          <a:bodyPr/>
          <a:lstStyle/>
          <a:p>
            <a:pPr algn="just" eaLnBrk="1" hangingPunct="1"/>
            <a:r>
              <a:rPr lang="en-US" sz="2000">
                <a:latin typeface="Verdana" charset="0"/>
                <a:ea typeface="ＭＳ Ｐゴシック" charset="0"/>
                <a:cs typeface="ＭＳ Ｐゴシック" charset="0"/>
              </a:rPr>
              <a:t>It is not good to have many duplicate attributes  </a:t>
            </a:r>
          </a:p>
          <a:p>
            <a:pPr algn="just" eaLnBrk="1" hangingPunct="1"/>
            <a:r>
              <a:rPr lang="en-US" sz="2000">
                <a:latin typeface="Verdana" charset="0"/>
                <a:ea typeface="ＭＳ Ｐゴシック" charset="0"/>
                <a:cs typeface="ＭＳ Ｐゴシック" charset="0"/>
              </a:rPr>
              <a:t>If a subset of a class</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s attributes form a coherent group, then create a distinct class containing these attributes </a:t>
            </a:r>
            <a:endParaRPr lang="en-US" sz="2000">
              <a:latin typeface="Verdana" charset="0"/>
              <a:ea typeface="ＭＳ Ｐゴシック" charset="0"/>
              <a:cs typeface="ＭＳ Ｐゴシック" charset="0"/>
            </a:endParaRPr>
          </a:p>
        </p:txBody>
      </p:sp>
      <p:pic>
        <p:nvPicPr>
          <p:cNvPr id="77830"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90600" y="2819400"/>
            <a:ext cx="7772400" cy="3314700"/>
          </a:xfr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AE93EFA-817C-FB41-A5DB-6A39683AE5DF}" type="datetime1">
              <a:rPr lang="en-US" sz="1200"/>
              <a:pPr/>
              <a:t>11/13/18</a:t>
            </a:fld>
            <a:endParaRPr lang="en-US" sz="1200"/>
          </a:p>
        </p:txBody>
      </p:sp>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A7334D9-71A6-2549-9407-81FD84FEDCC7}" type="slidenum">
              <a:rPr lang="en-US" sz="1200"/>
              <a:pPr/>
              <a:t>32</a:t>
            </a:fld>
            <a:endParaRPr lang="en-US" sz="1200"/>
          </a:p>
        </p:txBody>
      </p:sp>
      <p:sp>
        <p:nvSpPr>
          <p:cNvPr id="79876"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Times New Roman" charset="0"/>
              </a:rPr>
              <a:t>An example (attributes and associations)</a:t>
            </a:r>
          </a:p>
        </p:txBody>
      </p:sp>
      <p:pic>
        <p:nvPicPr>
          <p:cNvPr id="7987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2166938"/>
            <a:ext cx="7543800" cy="3167062"/>
          </a:xfrm>
          <a:noFill/>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AFE4D00-6583-DD48-8FB5-2AA933635427}" type="datetime1">
              <a:rPr lang="en-US" sz="1200"/>
              <a:pPr/>
              <a:t>11/13/18</a:t>
            </a:fld>
            <a:endParaRPr lang="en-US" sz="1200"/>
          </a:p>
        </p:txBody>
      </p:sp>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0E63D09-2C96-F04B-B96A-03380834D081}" type="slidenum">
              <a:rPr lang="en-US" sz="1200"/>
              <a:pPr/>
              <a:t>33</a:t>
            </a:fld>
            <a:endParaRPr lang="en-US" sz="1200"/>
          </a:p>
        </p:txBody>
      </p:sp>
      <p:sp>
        <p:nvSpPr>
          <p:cNvPr id="81924"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ＭＳ Ｐゴシック" charset="0"/>
              </a:rPr>
              <a:t>Identifying generalizations and interfaces</a:t>
            </a:r>
            <a:r>
              <a:rPr lang="en-US">
                <a:latin typeface="Verdana" charset="0"/>
                <a:ea typeface="ＭＳ Ｐゴシック" charset="0"/>
                <a:cs typeface="Times New Roman" charset="0"/>
              </a:rPr>
              <a:t> </a:t>
            </a:r>
          </a:p>
        </p:txBody>
      </p:sp>
      <p:sp>
        <p:nvSpPr>
          <p:cNvPr id="81925" name="Rectangle 3"/>
          <p:cNvSpPr>
            <a:spLocks noGrp="1" noChangeArrowheads="1"/>
          </p:cNvSpPr>
          <p:nvPr>
            <p:ph type="body" idx="1"/>
          </p:nvPr>
        </p:nvSpPr>
        <p:spPr/>
        <p:txBody>
          <a:bodyPr/>
          <a:lstStyle/>
          <a:p>
            <a:pPr algn="just" eaLnBrk="1" hangingPunct="1">
              <a:lnSpc>
                <a:spcPct val="90000"/>
              </a:lnSpc>
            </a:pPr>
            <a:r>
              <a:rPr lang="en-GB" sz="2400">
                <a:latin typeface="Verdana" charset="0"/>
                <a:ea typeface="ＭＳ Ｐゴシック" charset="0"/>
                <a:cs typeface="ＭＳ Ｐゴシック" charset="0"/>
              </a:rPr>
              <a:t>There are two ways to identify generalizations: </a:t>
            </a:r>
          </a:p>
          <a:p>
            <a:pPr lvl="1" algn="just" eaLnBrk="1" hangingPunct="1">
              <a:lnSpc>
                <a:spcPct val="90000"/>
              </a:lnSpc>
            </a:pPr>
            <a:r>
              <a:rPr lang="en-GB" sz="2000">
                <a:latin typeface="Verdana" charset="0"/>
                <a:ea typeface="ＭＳ Ｐゴシック" charset="0"/>
              </a:rPr>
              <a:t>bottom-up</a:t>
            </a:r>
          </a:p>
          <a:p>
            <a:pPr lvl="2" algn="just" eaLnBrk="1" hangingPunct="1">
              <a:lnSpc>
                <a:spcPct val="90000"/>
              </a:lnSpc>
            </a:pPr>
            <a:r>
              <a:rPr lang="en-GB" sz="1800">
                <a:latin typeface="Verdana" charset="0"/>
                <a:ea typeface="ＭＳ Ｐゴシック" charset="0"/>
              </a:rPr>
              <a:t>Group together similar classes creating a new superclass</a:t>
            </a:r>
            <a:r>
              <a:rPr lang="en-US" sz="1800">
                <a:latin typeface="Verdana" charset="0"/>
                <a:ea typeface="ＭＳ Ｐゴシック" charset="0"/>
              </a:rPr>
              <a:t> </a:t>
            </a:r>
            <a:endParaRPr lang="en-GB" sz="1800">
              <a:latin typeface="Verdana" charset="0"/>
              <a:ea typeface="ＭＳ Ｐゴシック" charset="0"/>
            </a:endParaRPr>
          </a:p>
          <a:p>
            <a:pPr lvl="1" algn="just" eaLnBrk="1" hangingPunct="1">
              <a:lnSpc>
                <a:spcPct val="90000"/>
              </a:lnSpc>
            </a:pPr>
            <a:r>
              <a:rPr lang="en-GB" sz="2000">
                <a:latin typeface="Verdana" charset="0"/>
                <a:ea typeface="ＭＳ Ｐゴシック" charset="0"/>
              </a:rPr>
              <a:t>top-down</a:t>
            </a:r>
          </a:p>
          <a:p>
            <a:pPr lvl="2" algn="just" eaLnBrk="1" hangingPunct="1">
              <a:lnSpc>
                <a:spcPct val="90000"/>
              </a:lnSpc>
            </a:pPr>
            <a:r>
              <a:rPr lang="en-US" sz="1800">
                <a:latin typeface="Verdana" charset="0"/>
                <a:ea typeface="ＭＳ Ｐゴシック" charset="0"/>
                <a:cs typeface="Times New Roman" charset="0"/>
              </a:rPr>
              <a:t>Look for more general classes first, specialize them if needed</a:t>
            </a:r>
          </a:p>
          <a:p>
            <a:pPr algn="just" eaLnBrk="1" hangingPunct="1">
              <a:lnSpc>
                <a:spcPct val="90000"/>
              </a:lnSpc>
            </a:pPr>
            <a:r>
              <a:rPr lang="en-US" sz="2400">
                <a:latin typeface="Verdana" charset="0"/>
                <a:ea typeface="ＭＳ Ｐゴシック" charset="0"/>
                <a:cs typeface="ＭＳ Ｐゴシック" charset="0"/>
              </a:rPr>
              <a:t>Create an </a:t>
            </a:r>
            <a:r>
              <a:rPr lang="en-US" sz="2400" i="1">
                <a:latin typeface="Verdana" charset="0"/>
                <a:ea typeface="ＭＳ Ｐゴシック" charset="0"/>
                <a:cs typeface="ＭＳ Ｐゴシック" charset="0"/>
              </a:rPr>
              <a:t>interface</a:t>
            </a:r>
            <a:r>
              <a:rPr lang="en-US" sz="2400">
                <a:latin typeface="Verdana" charset="0"/>
                <a:ea typeface="ＭＳ Ｐゴシック" charset="0"/>
                <a:cs typeface="ＭＳ Ｐゴシック" charset="0"/>
              </a:rPr>
              <a:t>, instead of a  superclass if </a:t>
            </a:r>
          </a:p>
          <a:p>
            <a:pPr lvl="1" algn="just" eaLnBrk="1" hangingPunct="1">
              <a:lnSpc>
                <a:spcPct val="90000"/>
              </a:lnSpc>
            </a:pPr>
            <a:r>
              <a:rPr lang="en-US" sz="2000">
                <a:latin typeface="Verdana" charset="0"/>
                <a:ea typeface="ＭＳ Ｐゴシック" charset="0"/>
              </a:rPr>
              <a:t>The classes are very dissimilar except for having a few operations in common</a:t>
            </a:r>
            <a:r>
              <a:rPr lang="en-US" sz="2000">
                <a:latin typeface="Verdana" charset="0"/>
                <a:ea typeface="ＭＳ Ｐゴシック" charset="0"/>
                <a:cs typeface="Times New Roman" charset="0"/>
              </a:rPr>
              <a:t> </a:t>
            </a:r>
          </a:p>
          <a:p>
            <a:pPr lvl="1" algn="just" eaLnBrk="1" hangingPunct="1">
              <a:lnSpc>
                <a:spcPct val="90000"/>
              </a:lnSpc>
            </a:pPr>
            <a:r>
              <a:rPr lang="en-US" sz="2000">
                <a:latin typeface="Verdana" charset="0"/>
                <a:ea typeface="ＭＳ Ｐゴシック" charset="0"/>
              </a:rPr>
              <a:t>One or more of the  classes already have their own superclasses</a:t>
            </a:r>
            <a:r>
              <a:rPr lang="en-US" sz="2000">
                <a:latin typeface="Verdana" charset="0"/>
                <a:ea typeface="ＭＳ Ｐゴシック" charset="0"/>
                <a:cs typeface="Times New Roman" charset="0"/>
              </a:rPr>
              <a:t> </a:t>
            </a:r>
          </a:p>
          <a:p>
            <a:pPr lvl="1" algn="just" eaLnBrk="1" hangingPunct="1">
              <a:lnSpc>
                <a:spcPct val="90000"/>
              </a:lnSpc>
            </a:pPr>
            <a:r>
              <a:rPr lang="en-US" sz="2000">
                <a:latin typeface="Verdana" charset="0"/>
                <a:ea typeface="ＭＳ Ｐゴシック" charset="0"/>
              </a:rPr>
              <a:t>Different implementations of the same class might be available</a:t>
            </a:r>
            <a:r>
              <a:rPr lang="en-US" sz="2000">
                <a:latin typeface="Verdana"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38E7380-145B-9D46-94CC-FF201E3B7303}" type="datetime1">
              <a:rPr lang="en-US" sz="1200"/>
              <a:pPr/>
              <a:t>11/13/18</a:t>
            </a:fld>
            <a:endParaRPr lang="en-US" sz="1200"/>
          </a:p>
        </p:txBody>
      </p:sp>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2D437F3-D4AF-024C-868E-29442B15BB38}" type="slidenum">
              <a:rPr lang="en-US" sz="1200"/>
              <a:pPr/>
              <a:t>34</a:t>
            </a:fld>
            <a:endParaRPr lang="en-US" sz="1200"/>
          </a:p>
        </p:txBody>
      </p:sp>
      <p:sp>
        <p:nvSpPr>
          <p:cNvPr id="83972" name="Rectangle 2"/>
          <p:cNvSpPr>
            <a:spLocks noGrp="1" noChangeArrowheads="1"/>
          </p:cNvSpPr>
          <p:nvPr>
            <p:ph type="title"/>
          </p:nvPr>
        </p:nvSpPr>
        <p:spPr/>
        <p:txBody>
          <a:bodyPr/>
          <a:lstStyle/>
          <a:p>
            <a:pPr algn="just" eaLnBrk="1" hangingPunct="1"/>
            <a:r>
              <a:rPr lang="en-US">
                <a:latin typeface="Verdana" charset="0"/>
                <a:ea typeface="ＭＳ Ｐゴシック" charset="0"/>
                <a:cs typeface="Times New Roman" charset="0"/>
              </a:rPr>
              <a:t>An example (generalization)</a:t>
            </a:r>
          </a:p>
        </p:txBody>
      </p:sp>
      <p:pic>
        <p:nvPicPr>
          <p:cNvPr id="83973"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828800"/>
            <a:ext cx="7543800" cy="4079875"/>
          </a:xfrm>
          <a:noFill/>
        </p:spPr>
      </p:pic>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389F648-9D38-7F40-8E66-C4812A012302}" type="datetime1">
              <a:rPr lang="en-US" sz="1200"/>
              <a:pPr/>
              <a:t>11/13/18</a:t>
            </a:fld>
            <a:endParaRPr lang="en-US" sz="1200"/>
          </a:p>
        </p:txBody>
      </p:sp>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DD74DBF-9D42-FB40-80BA-BF1B6886B62F}" type="slidenum">
              <a:rPr lang="en-US" sz="1200"/>
              <a:pPr/>
              <a:t>35</a:t>
            </a:fld>
            <a:endParaRPr lang="en-US" sz="1200"/>
          </a:p>
        </p:txBody>
      </p:sp>
      <p:sp>
        <p:nvSpPr>
          <p:cNvPr id="86020"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ＭＳ Ｐゴシック" charset="0"/>
              </a:rPr>
              <a:t>Allocating responsibilities to classes</a:t>
            </a:r>
            <a:r>
              <a:rPr lang="en-US">
                <a:latin typeface="Verdana" charset="0"/>
                <a:ea typeface="ＭＳ Ｐゴシック" charset="0"/>
                <a:cs typeface="Times New Roman" charset="0"/>
              </a:rPr>
              <a:t> </a:t>
            </a:r>
          </a:p>
        </p:txBody>
      </p:sp>
      <p:sp>
        <p:nvSpPr>
          <p:cNvPr id="86021" name="Rectangle 3"/>
          <p:cNvSpPr>
            <a:spLocks noGrp="1" noChangeArrowheads="1"/>
          </p:cNvSpPr>
          <p:nvPr>
            <p:ph type="body" idx="1"/>
          </p:nvPr>
        </p:nvSpPr>
        <p:spPr>
          <a:xfrm>
            <a:off x="304800" y="1600200"/>
            <a:ext cx="8610600" cy="4267200"/>
          </a:xfrm>
        </p:spPr>
        <p:txBody>
          <a:bodyPr/>
          <a:lstStyle/>
          <a:p>
            <a:pPr algn="just" eaLnBrk="1" hangingPunct="1">
              <a:lnSpc>
                <a:spcPct val="90000"/>
              </a:lnSpc>
            </a:pPr>
            <a:r>
              <a:rPr lang="en-US" sz="2400">
                <a:latin typeface="Verdana" charset="0"/>
                <a:ea typeface="ＭＳ Ｐゴシック" charset="0"/>
                <a:cs typeface="ＭＳ Ｐゴシック" charset="0"/>
              </a:rPr>
              <a:t>A </a:t>
            </a:r>
            <a:r>
              <a:rPr lang="en-US" sz="2400" i="1">
                <a:latin typeface="Verdana" charset="0"/>
                <a:ea typeface="ＭＳ Ｐゴシック" charset="0"/>
                <a:cs typeface="ＭＳ Ｐゴシック" charset="0"/>
              </a:rPr>
              <a:t>responsibility</a:t>
            </a:r>
            <a:r>
              <a:rPr lang="en-US" sz="2400">
                <a:latin typeface="Verdana" charset="0"/>
                <a:ea typeface="ＭＳ Ｐゴシック" charset="0"/>
                <a:cs typeface="ＭＳ Ｐゴシック" charset="0"/>
              </a:rPr>
              <a:t> is something that the system is required to do</a:t>
            </a:r>
            <a:endParaRPr lang="en-US" sz="2600">
              <a:latin typeface="Verdana" charset="0"/>
              <a:ea typeface="ＭＳ Ｐゴシック" charset="0"/>
              <a:cs typeface="Times New Roman" charset="0"/>
            </a:endParaRPr>
          </a:p>
          <a:p>
            <a:pPr lvl="1" algn="just" eaLnBrk="1" hangingPunct="1">
              <a:lnSpc>
                <a:spcPct val="90000"/>
              </a:lnSpc>
            </a:pPr>
            <a:r>
              <a:rPr lang="en-US" sz="2000">
                <a:latin typeface="Verdana" charset="0"/>
                <a:ea typeface="ＭＳ Ｐゴシック" charset="0"/>
              </a:rPr>
              <a:t>Each functional requirement must be attributed to one of the classes</a:t>
            </a:r>
            <a:endParaRPr lang="en-US" sz="2000">
              <a:latin typeface="Verdana" charset="0"/>
              <a:ea typeface="ＭＳ Ｐゴシック" charset="0"/>
              <a:cs typeface="Times New Roman" charset="0"/>
            </a:endParaRPr>
          </a:p>
          <a:p>
            <a:pPr lvl="2" algn="just" eaLnBrk="1" hangingPunct="1">
              <a:lnSpc>
                <a:spcPct val="90000"/>
              </a:lnSpc>
            </a:pPr>
            <a:r>
              <a:rPr lang="en-US" sz="1800">
                <a:latin typeface="Verdana" charset="0"/>
                <a:ea typeface="ＭＳ Ｐゴシック" charset="0"/>
              </a:rPr>
              <a:t>All the responsibilities of a given class should be </a:t>
            </a:r>
            <a:r>
              <a:rPr lang="en-US" sz="1800" i="1">
                <a:latin typeface="Verdana" charset="0"/>
                <a:ea typeface="ＭＳ Ｐゴシック" charset="0"/>
              </a:rPr>
              <a:t>clearly related</a:t>
            </a:r>
            <a:r>
              <a:rPr lang="en-US" sz="1800">
                <a:latin typeface="Verdana" charset="0"/>
                <a:ea typeface="ＭＳ Ｐゴシック" charset="0"/>
              </a:rPr>
              <a:t>.</a:t>
            </a:r>
          </a:p>
          <a:p>
            <a:pPr lvl="2" algn="just" eaLnBrk="1" hangingPunct="1">
              <a:lnSpc>
                <a:spcPct val="90000"/>
              </a:lnSpc>
            </a:pPr>
            <a:r>
              <a:rPr lang="en-US" sz="1800">
                <a:latin typeface="Verdana" charset="0"/>
                <a:ea typeface="ＭＳ Ｐゴシック" charset="0"/>
              </a:rPr>
              <a:t>If a class has too many responsibilities, consider </a:t>
            </a:r>
            <a:r>
              <a:rPr lang="en-US" sz="1800" i="1">
                <a:latin typeface="Verdana" charset="0"/>
                <a:ea typeface="ＭＳ Ｐゴシック" charset="0"/>
              </a:rPr>
              <a:t>splitting</a:t>
            </a:r>
            <a:r>
              <a:rPr lang="en-US" sz="1800">
                <a:latin typeface="Verdana" charset="0"/>
                <a:ea typeface="ＭＳ Ｐゴシック" charset="0"/>
              </a:rPr>
              <a:t> it into distinct classes </a:t>
            </a:r>
          </a:p>
          <a:p>
            <a:pPr lvl="2" algn="just" eaLnBrk="1" hangingPunct="1">
              <a:lnSpc>
                <a:spcPct val="90000"/>
              </a:lnSpc>
            </a:pPr>
            <a:r>
              <a:rPr lang="en-US" sz="1800">
                <a:latin typeface="Verdana" charset="0"/>
                <a:ea typeface="ＭＳ Ｐゴシック" charset="0"/>
              </a:rPr>
              <a:t>If a class has no responsibilities attached to it, then it is probably </a:t>
            </a:r>
            <a:r>
              <a:rPr lang="en-US" sz="1800" i="1">
                <a:latin typeface="Verdana" charset="0"/>
                <a:ea typeface="ＭＳ Ｐゴシック" charset="0"/>
              </a:rPr>
              <a:t>useless</a:t>
            </a:r>
            <a:r>
              <a:rPr lang="en-US" sz="1800">
                <a:latin typeface="Verdana" charset="0"/>
                <a:ea typeface="ＭＳ Ｐゴシック" charset="0"/>
              </a:rPr>
              <a:t> </a:t>
            </a:r>
          </a:p>
          <a:p>
            <a:pPr lvl="2" algn="just" eaLnBrk="1" hangingPunct="1">
              <a:lnSpc>
                <a:spcPct val="90000"/>
              </a:lnSpc>
            </a:pPr>
            <a:r>
              <a:rPr lang="en-US" sz="1800">
                <a:latin typeface="Verdana" charset="0"/>
                <a:ea typeface="ＭＳ Ｐゴシック" charset="0"/>
              </a:rPr>
              <a:t>When a responsibility cannot be attributed to any of the existing classes, then a </a:t>
            </a:r>
            <a:r>
              <a:rPr lang="en-US" sz="1800" i="1">
                <a:latin typeface="Verdana" charset="0"/>
                <a:ea typeface="ＭＳ Ｐゴシック" charset="0"/>
              </a:rPr>
              <a:t>new class</a:t>
            </a:r>
            <a:r>
              <a:rPr lang="en-US" sz="1800">
                <a:latin typeface="Verdana" charset="0"/>
                <a:ea typeface="ＭＳ Ｐゴシック" charset="0"/>
              </a:rPr>
              <a:t> should be created</a:t>
            </a:r>
            <a:r>
              <a:rPr lang="en-US" sz="1800">
                <a:latin typeface="Verdana" charset="0"/>
                <a:ea typeface="ＭＳ Ｐゴシック" charset="0"/>
                <a:cs typeface="Times New Roman" charset="0"/>
              </a:rPr>
              <a:t> </a:t>
            </a:r>
          </a:p>
          <a:p>
            <a:pPr lvl="1" algn="just" eaLnBrk="1" hangingPunct="1">
              <a:lnSpc>
                <a:spcPct val="90000"/>
              </a:lnSpc>
            </a:pPr>
            <a:r>
              <a:rPr lang="en-US" sz="2000">
                <a:latin typeface="Verdana" charset="0"/>
                <a:ea typeface="ＭＳ Ｐゴシック" charset="0"/>
              </a:rPr>
              <a:t>To determine responsibilities</a:t>
            </a:r>
            <a:r>
              <a:rPr lang="en-US" sz="2200">
                <a:latin typeface="Verdana" charset="0"/>
                <a:ea typeface="ＭＳ Ｐゴシック" charset="0"/>
              </a:rPr>
              <a:t> </a:t>
            </a:r>
          </a:p>
          <a:p>
            <a:pPr lvl="2" algn="just" eaLnBrk="1" hangingPunct="1">
              <a:lnSpc>
                <a:spcPct val="90000"/>
              </a:lnSpc>
            </a:pPr>
            <a:r>
              <a:rPr lang="en-US" sz="1800">
                <a:latin typeface="Verdana" charset="0"/>
                <a:ea typeface="ＭＳ Ｐゴシック" charset="0"/>
              </a:rPr>
              <a:t>Perform use case analysis</a:t>
            </a:r>
            <a:r>
              <a:rPr lang="en-US" sz="1800">
                <a:latin typeface="Verdana" charset="0"/>
                <a:ea typeface="ＭＳ Ｐゴシック" charset="0"/>
                <a:cs typeface="Times New Roman" charset="0"/>
              </a:rPr>
              <a:t> </a:t>
            </a:r>
          </a:p>
          <a:p>
            <a:pPr lvl="2" algn="just" eaLnBrk="1" hangingPunct="1">
              <a:lnSpc>
                <a:spcPct val="90000"/>
              </a:lnSpc>
            </a:pPr>
            <a:r>
              <a:rPr lang="en-US" sz="1800">
                <a:latin typeface="Verdana" charset="0"/>
                <a:ea typeface="ＭＳ Ｐゴシック" charset="0"/>
              </a:rPr>
              <a:t>Look for verbs and nouns describing </a:t>
            </a:r>
            <a:r>
              <a:rPr lang="en-US" sz="1800" i="1">
                <a:latin typeface="Verdana" charset="0"/>
                <a:ea typeface="ＭＳ Ｐゴシック" charset="0"/>
              </a:rPr>
              <a:t>actions</a:t>
            </a:r>
            <a:r>
              <a:rPr lang="en-US" sz="1800">
                <a:latin typeface="Verdana" charset="0"/>
                <a:ea typeface="ＭＳ Ｐゴシック" charset="0"/>
              </a:rPr>
              <a:t> in the system description</a:t>
            </a:r>
            <a:r>
              <a:rPr lang="en-US" sz="2100">
                <a:latin typeface="Verdana"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C0E1277-057C-B943-9E99-8789AF719A19}" type="datetime1">
              <a:rPr lang="en-US" sz="1200"/>
              <a:pPr/>
              <a:t>11/13/18</a:t>
            </a:fld>
            <a:endParaRPr lang="en-US" sz="1200"/>
          </a:p>
        </p:txBody>
      </p:sp>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F59A008-91B3-5448-A5F8-BB8BCC99E5F3}" type="slidenum">
              <a:rPr lang="en-US" sz="1200"/>
              <a:pPr/>
              <a:t>36</a:t>
            </a:fld>
            <a:endParaRPr lang="en-US" sz="1200"/>
          </a:p>
        </p:txBody>
      </p:sp>
      <p:sp>
        <p:nvSpPr>
          <p:cNvPr id="88068"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Times New Roman" charset="0"/>
              </a:rPr>
              <a:t>Categories of responsibilities</a:t>
            </a:r>
          </a:p>
        </p:txBody>
      </p:sp>
      <p:sp>
        <p:nvSpPr>
          <p:cNvPr id="88069" name="Rectangle 3"/>
          <p:cNvSpPr>
            <a:spLocks noGrp="1" noChangeArrowheads="1"/>
          </p:cNvSpPr>
          <p:nvPr>
            <p:ph type="body" idx="1"/>
          </p:nvPr>
        </p:nvSpPr>
        <p:spPr/>
        <p:txBody>
          <a:bodyPr/>
          <a:lstStyle/>
          <a:p>
            <a:pPr algn="just" eaLnBrk="1" hangingPunct="1"/>
            <a:r>
              <a:rPr lang="en-US" sz="2400">
                <a:latin typeface="Verdana" charset="0"/>
                <a:ea typeface="ＭＳ Ｐゴシック" charset="0"/>
                <a:cs typeface="ＭＳ Ｐゴシック" charset="0"/>
              </a:rPr>
              <a:t>Setting and getting the values of attributes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ＭＳ Ｐゴシック" charset="0"/>
              </a:rPr>
              <a:t>Creating and initializing new instances</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ＭＳ Ｐゴシック" charset="0"/>
              </a:rPr>
              <a:t>Loading to and saving from persistent storage</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ＭＳ Ｐゴシック" charset="0"/>
              </a:rPr>
              <a:t>Destroying instances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ＭＳ Ｐゴシック" charset="0"/>
              </a:rPr>
              <a:t>Adding and deleting links of associations</a:t>
            </a:r>
            <a:r>
              <a:rPr lang="en-US" sz="2400">
                <a:latin typeface="Verdana" charset="0"/>
                <a:ea typeface="ＭＳ Ｐゴシック" charset="0"/>
                <a:cs typeface="Times New Roman" charset="0"/>
              </a:rPr>
              <a:t> </a:t>
            </a:r>
          </a:p>
          <a:p>
            <a:pPr eaLnBrk="1" hangingPunct="1"/>
            <a:r>
              <a:rPr lang="en-GB" sz="2400">
                <a:latin typeface="Verdana" charset="0"/>
                <a:ea typeface="ＭＳ Ｐゴシック" charset="0"/>
                <a:cs typeface="ＭＳ Ｐゴシック" charset="0"/>
              </a:rPr>
              <a:t>Copying, converting, transforming, transmitting or outputting</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ＭＳ Ｐゴシック" charset="0"/>
              </a:rPr>
              <a:t>Computing numerical results</a:t>
            </a:r>
            <a:r>
              <a:rPr lang="en-US" sz="2400">
                <a:latin typeface="Verdana" charset="0"/>
                <a:ea typeface="ＭＳ Ｐゴシック" charset="0"/>
                <a:cs typeface="Times New Roman" charset="0"/>
              </a:rPr>
              <a:t> </a:t>
            </a:r>
          </a:p>
          <a:p>
            <a:pPr algn="just" eaLnBrk="1" hangingPunct="1"/>
            <a:r>
              <a:rPr lang="en-US" sz="2400">
                <a:latin typeface="Verdana" charset="0"/>
                <a:ea typeface="ＭＳ Ｐゴシック" charset="0"/>
                <a:cs typeface="ＭＳ Ｐゴシック" charset="0"/>
              </a:rPr>
              <a:t>Navigating and searching</a:t>
            </a:r>
            <a:r>
              <a:rPr lang="en-US" sz="2400">
                <a:latin typeface="Verdana" charset="0"/>
                <a:ea typeface="ＭＳ Ｐゴシック" charset="0"/>
                <a:cs typeface="Times New Roman" charset="0"/>
              </a:rPr>
              <a:t> </a:t>
            </a:r>
          </a:p>
          <a:p>
            <a:pPr algn="just" eaLnBrk="1" hangingPunct="1"/>
            <a:r>
              <a:rPr lang="en-GB" sz="2400">
                <a:latin typeface="Verdana" charset="0"/>
                <a:ea typeface="ＭＳ Ｐゴシック" charset="0"/>
                <a:cs typeface="ＭＳ Ｐゴシック" charset="0"/>
              </a:rPr>
              <a:t>Other specialized work</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403AC87-2BB9-2F43-9BCF-B2B0CC61A6FB}" type="datetime1">
              <a:rPr lang="en-US" sz="1200"/>
              <a:pPr/>
              <a:t>11/13/18</a:t>
            </a:fld>
            <a:endParaRPr lang="en-US" sz="1200"/>
          </a:p>
        </p:txBody>
      </p:sp>
      <p:sp>
        <p:nvSpPr>
          <p:cNvPr id="9011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9011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FDE2ABE-3F3F-124A-A4F1-2B74BAE61ED9}" type="slidenum">
              <a:rPr lang="en-US" sz="1200"/>
              <a:pPr/>
              <a:t>37</a:t>
            </a:fld>
            <a:endParaRPr lang="en-US" sz="1200"/>
          </a:p>
        </p:txBody>
      </p:sp>
      <p:pic>
        <p:nvPicPr>
          <p:cNvPr id="9011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91000" y="1949450"/>
            <a:ext cx="4724400" cy="4070350"/>
          </a:xfrm>
          <a:noFill/>
        </p:spPr>
      </p:pic>
      <p:sp>
        <p:nvSpPr>
          <p:cNvPr id="90117" name="Rectangle 3"/>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An example (responsibilities)</a:t>
            </a:r>
          </a:p>
        </p:txBody>
      </p:sp>
      <p:sp>
        <p:nvSpPr>
          <p:cNvPr id="90118" name="Rectangle 4"/>
          <p:cNvSpPr>
            <a:spLocks noGrp="1" noChangeArrowheads="1"/>
          </p:cNvSpPr>
          <p:nvPr>
            <p:ph type="body" sz="half" idx="1"/>
          </p:nvPr>
        </p:nvSpPr>
        <p:spPr>
          <a:xfrm>
            <a:off x="571500" y="1752600"/>
            <a:ext cx="3695700" cy="4800600"/>
          </a:xfrm>
        </p:spPr>
        <p:txBody>
          <a:bodyPr/>
          <a:lstStyle/>
          <a:p>
            <a:pPr marL="292100" indent="-292100" eaLnBrk="1" hangingPunct="1"/>
            <a:r>
              <a:rPr lang="en-US" sz="2400">
                <a:latin typeface="Verdana" charset="0"/>
                <a:ea typeface="ＭＳ Ｐゴシック" charset="0"/>
                <a:cs typeface="ＭＳ Ｐゴシック" charset="0"/>
              </a:rPr>
              <a:t>Creating a new regular flight</a:t>
            </a:r>
          </a:p>
          <a:p>
            <a:pPr marL="292100" indent="-292100" eaLnBrk="1" hangingPunct="1"/>
            <a:r>
              <a:rPr lang="en-US" sz="2400">
                <a:latin typeface="Verdana" charset="0"/>
                <a:ea typeface="ＭＳ Ｐゴシック" charset="0"/>
                <a:cs typeface="ＭＳ Ｐゴシック" charset="0"/>
              </a:rPr>
              <a:t>Searching for a flight</a:t>
            </a:r>
          </a:p>
          <a:p>
            <a:pPr marL="292100" indent="-292100" eaLnBrk="1" hangingPunct="1"/>
            <a:r>
              <a:rPr lang="en-US" sz="2400">
                <a:latin typeface="Verdana" charset="0"/>
                <a:ea typeface="ＭＳ Ｐゴシック" charset="0"/>
                <a:cs typeface="ＭＳ Ｐゴシック" charset="0"/>
              </a:rPr>
              <a:t>Modifying attributes of a flight</a:t>
            </a:r>
          </a:p>
          <a:p>
            <a:pPr marL="292100" indent="-292100" eaLnBrk="1" hangingPunct="1"/>
            <a:r>
              <a:rPr lang="en-US" sz="2400">
                <a:latin typeface="Verdana" charset="0"/>
                <a:ea typeface="ＭＳ Ｐゴシック" charset="0"/>
                <a:cs typeface="ＭＳ Ｐゴシック" charset="0"/>
              </a:rPr>
              <a:t>Creating a specific flight</a:t>
            </a:r>
          </a:p>
          <a:p>
            <a:pPr marL="292100" indent="-292100" eaLnBrk="1" hangingPunct="1"/>
            <a:r>
              <a:rPr lang="en-US" sz="2400">
                <a:latin typeface="Verdana" charset="0"/>
                <a:ea typeface="ＭＳ Ｐゴシック" charset="0"/>
                <a:cs typeface="ＭＳ Ｐゴシック" charset="0"/>
              </a:rPr>
              <a:t>Booking a passenger</a:t>
            </a:r>
          </a:p>
          <a:p>
            <a:pPr marL="292100" indent="-292100" eaLnBrk="1" hangingPunct="1"/>
            <a:r>
              <a:rPr lang="en-US" sz="2400">
                <a:latin typeface="Verdana" charset="0"/>
                <a:ea typeface="ＭＳ Ｐゴシック" charset="0"/>
                <a:cs typeface="ＭＳ Ｐゴシック" charset="0"/>
              </a:rPr>
              <a:t>Canceling a booking</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95EE7F2-2DCB-4143-B966-C9FA60F666F7}" type="datetime1">
              <a:rPr lang="en-US" sz="1200"/>
              <a:pPr/>
              <a:t>11/13/18</a:t>
            </a:fld>
            <a:endParaRPr lang="en-US" sz="1200"/>
          </a:p>
        </p:txBody>
      </p:sp>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08C15B3-2589-E24D-9240-3CB938616E23}" type="slidenum">
              <a:rPr lang="en-US" sz="1200"/>
              <a:pPr/>
              <a:t>38</a:t>
            </a:fld>
            <a:endParaRPr lang="en-US" sz="1200"/>
          </a:p>
        </p:txBody>
      </p:sp>
      <p:sp>
        <p:nvSpPr>
          <p:cNvPr id="92164"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Prototyping a class diagram on paper</a:t>
            </a:r>
          </a:p>
        </p:txBody>
      </p:sp>
      <p:sp>
        <p:nvSpPr>
          <p:cNvPr id="92165" name="Rectangle 3"/>
          <p:cNvSpPr>
            <a:spLocks noGrp="1" noChangeArrowheads="1"/>
          </p:cNvSpPr>
          <p:nvPr>
            <p:ph type="body" idx="1"/>
          </p:nvPr>
        </p:nvSpPr>
        <p:spPr/>
        <p:txBody>
          <a:bodyPr/>
          <a:lstStyle/>
          <a:p>
            <a:pPr eaLnBrk="1" hangingPunct="1"/>
            <a:r>
              <a:rPr lang="en-GB" sz="2400">
                <a:latin typeface="Verdana" charset="0"/>
                <a:ea typeface="ＭＳ Ｐゴシック" charset="0"/>
                <a:cs typeface="ＭＳ Ｐゴシック" charset="0"/>
              </a:rPr>
              <a:t>As you identify classes, you write their names on small cards</a:t>
            </a:r>
          </a:p>
          <a:p>
            <a:pPr eaLnBrk="1" hangingPunct="1"/>
            <a:r>
              <a:rPr lang="en-GB" sz="2400">
                <a:latin typeface="Verdana" charset="0"/>
                <a:ea typeface="ＭＳ Ｐゴシック" charset="0"/>
                <a:cs typeface="ＭＳ Ｐゴシック" charset="0"/>
              </a:rPr>
              <a:t>As you identify attributes and responsibilities, you list them on the cards </a:t>
            </a:r>
          </a:p>
          <a:p>
            <a:pPr lvl="1" eaLnBrk="1" hangingPunct="1"/>
            <a:r>
              <a:rPr lang="en-GB">
                <a:latin typeface="Verdana" charset="0"/>
                <a:ea typeface="ＭＳ Ｐゴシック" charset="0"/>
              </a:rPr>
              <a:t> </a:t>
            </a:r>
            <a:r>
              <a:rPr lang="en-GB" sz="2000">
                <a:latin typeface="Verdana" charset="0"/>
                <a:ea typeface="ＭＳ Ｐゴシック" charset="0"/>
              </a:rPr>
              <a:t>If you cannot fit all the responsibilities on one card:</a:t>
            </a:r>
          </a:p>
          <a:p>
            <a:pPr lvl="2" eaLnBrk="1" hangingPunct="1"/>
            <a:r>
              <a:rPr lang="en-GB" sz="1800">
                <a:latin typeface="Verdana" charset="0"/>
                <a:ea typeface="ＭＳ Ｐゴシック" charset="0"/>
              </a:rPr>
              <a:t>this suggests you should split the class into two related classes</a:t>
            </a:r>
            <a:r>
              <a:rPr lang="en-US">
                <a:latin typeface="Verdana" charset="0"/>
                <a:ea typeface="ＭＳ Ｐゴシック" charset="0"/>
              </a:rPr>
              <a:t> </a:t>
            </a:r>
            <a:endParaRPr lang="en-GB">
              <a:latin typeface="Verdana" charset="0"/>
              <a:ea typeface="ＭＳ Ｐゴシック" charset="0"/>
            </a:endParaRPr>
          </a:p>
          <a:p>
            <a:pPr algn="just" eaLnBrk="1" hangingPunct="1"/>
            <a:r>
              <a:rPr lang="en-GB" sz="2400">
                <a:latin typeface="Verdana" charset="0"/>
                <a:ea typeface="ＭＳ Ｐゴシック" charset="0"/>
                <a:cs typeface="Times New Roman" charset="0"/>
              </a:rPr>
              <a:t>Move the cards around on a whiteboard to arrange them into a class diagram</a:t>
            </a:r>
          </a:p>
          <a:p>
            <a:pPr algn="just" eaLnBrk="1" hangingPunct="1"/>
            <a:r>
              <a:rPr lang="en-GB" sz="2400">
                <a:latin typeface="Verdana" charset="0"/>
                <a:ea typeface="ＭＳ Ｐゴシック" charset="0"/>
                <a:cs typeface="Times New Roman" charset="0"/>
              </a:rPr>
              <a:t>Draw lines among the cards to represent associations and generalizations</a:t>
            </a:r>
            <a:endParaRPr lang="en-US" sz="24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7F17B8E-701B-3247-9505-C27CDC229F05}" type="datetime1">
              <a:rPr lang="en-US" sz="1200"/>
              <a:pPr/>
              <a:t>11/13/18</a:t>
            </a:fld>
            <a:endParaRPr lang="en-US" sz="1200"/>
          </a:p>
        </p:txBody>
      </p:sp>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3395E3BA-2649-EF45-92C0-453A92986D5B}" type="slidenum">
              <a:rPr lang="en-US" sz="1200"/>
              <a:pPr/>
              <a:t>39</a:t>
            </a:fld>
            <a:endParaRPr lang="en-US" sz="1200"/>
          </a:p>
        </p:txBody>
      </p:sp>
      <p:sp>
        <p:nvSpPr>
          <p:cNvPr id="94212"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ＭＳ Ｐゴシック" charset="0"/>
              </a:rPr>
              <a:t>Identifying operations</a:t>
            </a:r>
            <a:r>
              <a:rPr lang="en-US">
                <a:latin typeface="Verdana" charset="0"/>
                <a:ea typeface="ＭＳ Ｐゴシック" charset="0"/>
                <a:cs typeface="Times New Roman" charset="0"/>
              </a:rPr>
              <a:t> </a:t>
            </a:r>
          </a:p>
        </p:txBody>
      </p:sp>
      <p:sp>
        <p:nvSpPr>
          <p:cNvPr id="94213" name="Rectangle 3"/>
          <p:cNvSpPr>
            <a:spLocks noGrp="1" noChangeArrowheads="1"/>
          </p:cNvSpPr>
          <p:nvPr>
            <p:ph type="body" idx="1"/>
          </p:nvPr>
        </p:nvSpPr>
        <p:spPr/>
        <p:txBody>
          <a:bodyPr/>
          <a:lstStyle/>
          <a:p>
            <a:pPr algn="just" eaLnBrk="1" hangingPunct="1"/>
            <a:r>
              <a:rPr lang="en-US" sz="2400">
                <a:latin typeface="Verdana" charset="0"/>
                <a:ea typeface="ＭＳ Ｐゴシック" charset="0"/>
                <a:cs typeface="ＭＳ Ｐゴシック" charset="0"/>
              </a:rPr>
              <a:t>Operations are needed to realize the responsibilities of each class </a:t>
            </a:r>
          </a:p>
          <a:p>
            <a:pPr lvl="1" algn="just" eaLnBrk="1" hangingPunct="1"/>
            <a:r>
              <a:rPr lang="en-US" sz="2000">
                <a:latin typeface="Verdana" charset="0"/>
                <a:ea typeface="ＭＳ Ｐゴシック" charset="0"/>
              </a:rPr>
              <a:t>There may be several operations per responsibility</a:t>
            </a:r>
            <a:r>
              <a:rPr lang="en-US" sz="2000">
                <a:latin typeface="Verdana" charset="0"/>
                <a:ea typeface="ＭＳ Ｐゴシック" charset="0"/>
                <a:cs typeface="Times New Roman" charset="0"/>
              </a:rPr>
              <a:t> </a:t>
            </a:r>
          </a:p>
          <a:p>
            <a:pPr lvl="1" algn="just" eaLnBrk="1" hangingPunct="1"/>
            <a:r>
              <a:rPr lang="en-US" sz="2000">
                <a:latin typeface="Verdana" charset="0"/>
                <a:ea typeface="ＭＳ Ｐゴシック" charset="0"/>
              </a:rPr>
              <a:t>The main operations that implement a responsibility are normally declared </a:t>
            </a:r>
            <a:r>
              <a:rPr lang="en-GB" sz="2000" b="1">
                <a:latin typeface="Times New Roman" charset="0"/>
                <a:ea typeface="ＭＳ Ｐゴシック" charset="0"/>
              </a:rPr>
              <a:t>public</a:t>
            </a:r>
          </a:p>
          <a:p>
            <a:pPr lvl="1" algn="just" eaLnBrk="1" hangingPunct="1"/>
            <a:r>
              <a:rPr lang="en-US" sz="2000">
                <a:latin typeface="Verdana" charset="0"/>
                <a:ea typeface="ＭＳ Ｐゴシック" charset="0"/>
              </a:rPr>
              <a:t>Other methods that collaborate to perform the responsibility must be as private as possible</a:t>
            </a:r>
            <a:r>
              <a:rPr lang="en-US">
                <a:latin typeface="Courier" charset="0"/>
                <a:ea typeface="ＭＳ Ｐゴシック" charset="0"/>
              </a:rPr>
              <a:t> </a:t>
            </a:r>
            <a:r>
              <a:rPr lang="en-US">
                <a:latin typeface="Verdana"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CAD0966-71F8-AA46-9F73-0FA05B2EC24F}" type="datetime1">
              <a:rPr lang="en-US" sz="1200"/>
              <a:pPr/>
              <a:t>11/13/18</a:t>
            </a:fld>
            <a:endParaRPr lang="en-US" sz="1200"/>
          </a:p>
        </p:txBody>
      </p:sp>
      <p:sp>
        <p:nvSpPr>
          <p:cNvPr id="2355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235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608F4641-906D-5F40-BF9B-14CD3ECE48AE}" type="slidenum">
              <a:rPr lang="en-US" sz="1200"/>
              <a:pPr/>
              <a:t>4</a:t>
            </a:fld>
            <a:endParaRPr lang="en-US" sz="1200"/>
          </a:p>
        </p:txBody>
      </p:sp>
      <p:sp>
        <p:nvSpPr>
          <p:cNvPr id="23556" name="Rectangle 2"/>
          <p:cNvSpPr>
            <a:spLocks noGrp="1" noChangeArrowheads="1"/>
          </p:cNvSpPr>
          <p:nvPr>
            <p:ph type="title"/>
          </p:nvPr>
        </p:nvSpPr>
        <p:spPr/>
        <p:txBody>
          <a:bodyPr/>
          <a:lstStyle/>
          <a:p>
            <a:pPr eaLnBrk="1" hangingPunct="1"/>
            <a:r>
              <a:rPr lang="en-US">
                <a:latin typeface="Verdana" charset="0"/>
                <a:ea typeface="ＭＳ Ｐゴシック" charset="0"/>
                <a:cs typeface="ＭＳ Ｐゴシック" charset="0"/>
              </a:rPr>
              <a:t>Classes</a:t>
            </a:r>
          </a:p>
        </p:txBody>
      </p:sp>
      <p:sp>
        <p:nvSpPr>
          <p:cNvPr id="23557" name="Rectangle 3"/>
          <p:cNvSpPr>
            <a:spLocks noGrp="1" noChangeArrowheads="1"/>
          </p:cNvSpPr>
          <p:nvPr>
            <p:ph type="body" sz="half" idx="1"/>
          </p:nvPr>
        </p:nvSpPr>
        <p:spPr>
          <a:xfrm>
            <a:off x="566738" y="1752600"/>
            <a:ext cx="7920037" cy="4267200"/>
          </a:xfrm>
        </p:spPr>
        <p:txBody>
          <a:bodyPr/>
          <a:lstStyle/>
          <a:p>
            <a:pPr eaLnBrk="1" hangingPunct="1"/>
            <a:r>
              <a:rPr lang="en-GB" sz="2400">
                <a:latin typeface="Verdana" charset="0"/>
                <a:ea typeface="ＭＳ Ｐゴシック" charset="0"/>
                <a:cs typeface="ＭＳ Ｐゴシック" charset="0"/>
              </a:rPr>
              <a:t>A class is simply represented as a box with the name of the class inside</a:t>
            </a:r>
            <a:r>
              <a:rPr lang="en-US" sz="2400">
                <a:latin typeface="Verdana" charset="0"/>
                <a:ea typeface="ＭＳ Ｐゴシック" charset="0"/>
                <a:cs typeface="ＭＳ Ｐゴシック" charset="0"/>
              </a:rPr>
              <a:t> </a:t>
            </a:r>
          </a:p>
          <a:p>
            <a:pPr lvl="1" eaLnBrk="1" hangingPunct="1"/>
            <a:r>
              <a:rPr lang="en-GB" sz="2000">
                <a:latin typeface="Verdana" charset="0"/>
                <a:ea typeface="ＭＳ Ｐゴシック" charset="0"/>
              </a:rPr>
              <a:t>The diagram may also show the attributes and operations</a:t>
            </a:r>
            <a:endParaRPr lang="en-US" sz="2000">
              <a:latin typeface="Verdana" charset="0"/>
              <a:ea typeface="ＭＳ Ｐゴシック" charset="0"/>
            </a:endParaRPr>
          </a:p>
          <a:p>
            <a:pPr lvl="1" eaLnBrk="1" hangingPunct="1"/>
            <a:r>
              <a:rPr lang="en-US" sz="2000">
                <a:latin typeface="Verdana" charset="0"/>
                <a:ea typeface="ＭＳ Ｐゴシック" charset="0"/>
              </a:rPr>
              <a:t>The complete signature of an operation is: </a:t>
            </a:r>
          </a:p>
          <a:p>
            <a:pPr lvl="2" eaLnBrk="1" hangingPunct="1">
              <a:buFont typeface="Wingdings" charset="0"/>
              <a:buNone/>
            </a:pPr>
            <a:r>
              <a:rPr lang="en-US" sz="2000">
                <a:latin typeface="Verdana" charset="0"/>
                <a:ea typeface="ＭＳ Ｐゴシック" charset="0"/>
              </a:rPr>
              <a:t>operationName(parameterName: parameterType …): returnType </a:t>
            </a:r>
          </a:p>
        </p:txBody>
      </p:sp>
      <p:pic>
        <p:nvPicPr>
          <p:cNvPr id="2355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2000" y="4279900"/>
            <a:ext cx="7772400" cy="1816100"/>
          </a:xfrm>
          <a:noFill/>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B4B5402C-5A65-CB45-B9CC-9EEF5350795F}" type="datetime1">
              <a:rPr lang="en-US" sz="1200"/>
              <a:pPr/>
              <a:t>11/13/18</a:t>
            </a:fld>
            <a:endParaRPr lang="en-US" sz="1200"/>
          </a:p>
        </p:txBody>
      </p:sp>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EDB37BD-A0A6-4A42-865C-DDCD68C33BBE}" type="slidenum">
              <a:rPr lang="en-US" sz="1200"/>
              <a:pPr/>
              <a:t>40</a:t>
            </a:fld>
            <a:endParaRPr lang="en-US" sz="1200"/>
          </a:p>
        </p:txBody>
      </p:sp>
      <p:sp>
        <p:nvSpPr>
          <p:cNvPr id="96260"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Times New Roman" charset="0"/>
              </a:rPr>
              <a:t>An example (class collaboration)</a:t>
            </a:r>
          </a:p>
        </p:txBody>
      </p:sp>
      <p:pic>
        <p:nvPicPr>
          <p:cNvPr id="9626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66738" y="2057400"/>
            <a:ext cx="8001000" cy="3540125"/>
          </a:xfrm>
          <a:noFill/>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C1C609AF-6E52-7246-BECF-7F2E8FA44346}" type="datetime1">
              <a:rPr lang="en-US" sz="1200"/>
              <a:pPr/>
              <a:t>11/13/18</a:t>
            </a:fld>
            <a:endParaRPr lang="en-US" sz="1200"/>
          </a:p>
        </p:txBody>
      </p:sp>
      <p:sp>
        <p:nvSpPr>
          <p:cNvPr id="983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F3BE7DF-332A-A342-B139-F3E20881F0CB}" type="slidenum">
              <a:rPr lang="en-US" sz="1200"/>
              <a:pPr/>
              <a:t>41</a:t>
            </a:fld>
            <a:endParaRPr lang="en-US" sz="1200"/>
          </a:p>
        </p:txBody>
      </p:sp>
      <p:sp>
        <p:nvSpPr>
          <p:cNvPr id="98308"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Times New Roman" charset="0"/>
              </a:rPr>
              <a:t>Class collaboration ‘a’</a:t>
            </a:r>
          </a:p>
        </p:txBody>
      </p:sp>
      <p:sp>
        <p:nvSpPr>
          <p:cNvPr id="98309" name="Rectangle 3"/>
          <p:cNvSpPr>
            <a:spLocks noGrp="1" noChangeArrowheads="1"/>
          </p:cNvSpPr>
          <p:nvPr>
            <p:ph type="body" idx="1"/>
          </p:nvPr>
        </p:nvSpPr>
        <p:spPr>
          <a:xfrm>
            <a:off x="685800" y="1828800"/>
            <a:ext cx="7620000" cy="4267200"/>
          </a:xfrm>
        </p:spPr>
        <p:txBody>
          <a:bodyPr/>
          <a:lstStyle/>
          <a:p>
            <a:pPr marL="381000" indent="-381000" algn="just" eaLnBrk="1" hangingPunct="1">
              <a:lnSpc>
                <a:spcPct val="90000"/>
              </a:lnSpc>
            </a:pPr>
            <a:r>
              <a:rPr lang="en-US" sz="2400" i="1">
                <a:latin typeface="Verdana" charset="0"/>
                <a:ea typeface="ＭＳ Ｐゴシック" charset="0"/>
                <a:cs typeface="Times New Roman" charset="0"/>
              </a:rPr>
              <a:t>Making a bi-directional link between two existing objects</a:t>
            </a:r>
            <a:r>
              <a:rPr lang="en-US" sz="2400" b="1">
                <a:latin typeface="Verdana" charset="0"/>
                <a:ea typeface="ＭＳ Ｐゴシック" charset="0"/>
                <a:cs typeface="Times New Roman" charset="0"/>
              </a:rPr>
              <a:t>; </a:t>
            </a:r>
          </a:p>
          <a:p>
            <a:pPr marL="381000" indent="-381000" algn="just" eaLnBrk="1" hangingPunct="1">
              <a:lnSpc>
                <a:spcPct val="90000"/>
              </a:lnSpc>
            </a:pPr>
            <a:r>
              <a:rPr lang="en-US" sz="2400">
                <a:latin typeface="Verdana" charset="0"/>
                <a:ea typeface="ＭＳ Ｐゴシック" charset="0"/>
                <a:cs typeface="Times New Roman" charset="0"/>
              </a:rPr>
              <a:t>e.g. adding a link between an instance of </a:t>
            </a:r>
            <a:r>
              <a:rPr lang="en-GB" sz="2400">
                <a:latin typeface="Verdana" charset="0"/>
                <a:ea typeface="ＭＳ Ｐゴシック" charset="0"/>
                <a:cs typeface="Times New Roman" charset="0"/>
              </a:rPr>
              <a:t>SpecificFlight</a:t>
            </a:r>
            <a:r>
              <a:rPr lang="en-US" sz="2400">
                <a:latin typeface="Verdana" charset="0"/>
                <a:ea typeface="ＭＳ Ｐゴシック" charset="0"/>
                <a:cs typeface="Times New Roman" charset="0"/>
              </a:rPr>
              <a:t> and an instance of </a:t>
            </a:r>
            <a:r>
              <a:rPr lang="en-GB" sz="2400">
                <a:latin typeface="Verdana" charset="0"/>
                <a:ea typeface="ＭＳ Ｐゴシック" charset="0"/>
                <a:cs typeface="Times New Roman" charset="0"/>
              </a:rPr>
              <a:t>Airplane</a:t>
            </a:r>
            <a:r>
              <a:rPr lang="en-US" sz="2400">
                <a:latin typeface="Verdana" charset="0"/>
                <a:ea typeface="ＭＳ Ｐゴシック" charset="0"/>
                <a:cs typeface="Times New Roman" charset="0"/>
              </a:rPr>
              <a:t>.</a:t>
            </a:r>
            <a:endParaRPr lang="en-GB" sz="2400">
              <a:latin typeface="Verdana" charset="0"/>
              <a:ea typeface="ＭＳ Ｐゴシック" charset="0"/>
              <a:cs typeface="Times New Roman" charset="0"/>
            </a:endParaRPr>
          </a:p>
          <a:p>
            <a:pPr marL="381000" indent="-381000" algn="just" eaLnBrk="1" hangingPunct="1">
              <a:lnSpc>
                <a:spcPct val="90000"/>
              </a:lnSpc>
            </a:pPr>
            <a:r>
              <a:rPr lang="en-US" sz="2400">
                <a:latin typeface="Verdana" charset="0"/>
                <a:ea typeface="ＭＳ Ｐゴシック" charset="0"/>
                <a:cs typeface="Times New Roman" charset="0"/>
              </a:rPr>
              <a:t>1.	(public) The instance of </a:t>
            </a:r>
            <a:r>
              <a:rPr lang="en-GB" sz="2400">
                <a:latin typeface="Verdana" charset="0"/>
                <a:ea typeface="ＭＳ Ｐゴシック" charset="0"/>
                <a:cs typeface="Times New Roman" charset="0"/>
              </a:rPr>
              <a:t>SpecificFlight</a:t>
            </a:r>
            <a:endParaRPr lang="en-US" sz="2400">
              <a:latin typeface="Verdana" charset="0"/>
              <a:ea typeface="ＭＳ Ｐゴシック" charset="0"/>
              <a:cs typeface="Times New Roman" charset="0"/>
            </a:endParaRPr>
          </a:p>
          <a:p>
            <a:pPr marL="571500" lvl="1" indent="-381000" algn="just" eaLnBrk="1" hangingPunct="1">
              <a:lnSpc>
                <a:spcPct val="90000"/>
              </a:lnSpc>
            </a:pPr>
            <a:r>
              <a:rPr lang="en-US" sz="2000">
                <a:latin typeface="Verdana" charset="0"/>
                <a:ea typeface="ＭＳ Ｐゴシック" charset="0"/>
                <a:cs typeface="Times New Roman" charset="0"/>
              </a:rPr>
              <a:t>makes a one-directional link to the instance of </a:t>
            </a:r>
            <a:r>
              <a:rPr lang="en-GB" sz="2000">
                <a:latin typeface="Times New Roman" charset="0"/>
                <a:ea typeface="ＭＳ Ｐゴシック" charset="0"/>
                <a:cs typeface="Times New Roman" charset="0"/>
              </a:rPr>
              <a:t>Airplane</a:t>
            </a:r>
            <a:endParaRPr lang="en-US" sz="2000">
              <a:latin typeface="Times New Roman" charset="0"/>
              <a:ea typeface="ＭＳ Ｐゴシック" charset="0"/>
              <a:cs typeface="Times New Roman" charset="0"/>
            </a:endParaRPr>
          </a:p>
          <a:p>
            <a:pPr marL="571500" lvl="1" indent="-381000" algn="just" eaLnBrk="1" hangingPunct="1">
              <a:lnSpc>
                <a:spcPct val="90000"/>
              </a:lnSpc>
            </a:pPr>
            <a:r>
              <a:rPr lang="en-US" sz="2000">
                <a:latin typeface="Verdana" charset="0"/>
                <a:ea typeface="ＭＳ Ｐゴシック" charset="0"/>
                <a:cs typeface="Times New Roman" charset="0"/>
              </a:rPr>
              <a:t>then calls operation 2.</a:t>
            </a:r>
            <a:endParaRPr lang="en-GB" sz="2000">
              <a:latin typeface="Verdana" charset="0"/>
              <a:ea typeface="ＭＳ Ｐゴシック" charset="0"/>
              <a:cs typeface="Times New Roman" charset="0"/>
            </a:endParaRPr>
          </a:p>
          <a:p>
            <a:pPr marL="381000" indent="-381000" algn="just" eaLnBrk="1" hangingPunct="1">
              <a:lnSpc>
                <a:spcPct val="90000"/>
              </a:lnSpc>
            </a:pPr>
            <a:r>
              <a:rPr lang="en-US" sz="2400">
                <a:latin typeface="Verdana" charset="0"/>
                <a:ea typeface="ＭＳ Ｐゴシック" charset="0"/>
                <a:cs typeface="Times New Roman" charset="0"/>
              </a:rPr>
              <a:t>2.	(non-public) The instance of </a:t>
            </a:r>
            <a:r>
              <a:rPr lang="en-GB" sz="2400">
                <a:latin typeface="Times New Roman" charset="0"/>
                <a:ea typeface="ＭＳ Ｐゴシック" charset="0"/>
                <a:cs typeface="Times New Roman" charset="0"/>
              </a:rPr>
              <a:t>Airplane</a:t>
            </a:r>
            <a:endParaRPr lang="en-US" sz="2400">
              <a:latin typeface="Times New Roman" charset="0"/>
              <a:ea typeface="ＭＳ Ｐゴシック" charset="0"/>
              <a:cs typeface="Times New Roman" charset="0"/>
            </a:endParaRPr>
          </a:p>
          <a:p>
            <a:pPr marL="571500" lvl="1" indent="-381000" algn="just" eaLnBrk="1" hangingPunct="1">
              <a:lnSpc>
                <a:spcPct val="90000"/>
              </a:lnSpc>
            </a:pPr>
            <a:r>
              <a:rPr lang="en-US" sz="2300">
                <a:latin typeface="Verdana" charset="0"/>
                <a:ea typeface="ＭＳ Ｐゴシック" charset="0"/>
                <a:cs typeface="Times New Roman" charset="0"/>
              </a:rPr>
              <a:t>makes a one-directional link back to the instance of </a:t>
            </a:r>
            <a:r>
              <a:rPr lang="en-GB" sz="2300">
                <a:latin typeface="Times New Roman" charset="0"/>
                <a:ea typeface="ＭＳ Ｐゴシック" charset="0"/>
                <a:cs typeface="Times New Roman" charset="0"/>
              </a:rPr>
              <a:t>SpecificFlight</a:t>
            </a:r>
          </a:p>
        </p:txBody>
      </p:sp>
      <p:grpSp>
        <p:nvGrpSpPr>
          <p:cNvPr id="98310" name="Group 11"/>
          <p:cNvGrpSpPr>
            <a:grpSpLocks/>
          </p:cNvGrpSpPr>
          <p:nvPr/>
        </p:nvGrpSpPr>
        <p:grpSpPr bwMode="auto">
          <a:xfrm>
            <a:off x="5410200" y="881063"/>
            <a:ext cx="3132138" cy="719137"/>
            <a:chOff x="3019" y="264"/>
            <a:chExt cx="1973" cy="453"/>
          </a:xfrm>
        </p:grpSpPr>
        <p:sp>
          <p:nvSpPr>
            <p:cNvPr id="98311" name="Rectangle 4"/>
            <p:cNvSpPr>
              <a:spLocks noChangeArrowheads="1"/>
            </p:cNvSpPr>
            <p:nvPr/>
          </p:nvSpPr>
          <p:spPr bwMode="auto">
            <a:xfrm>
              <a:off x="4340" y="264"/>
              <a:ext cx="652" cy="429"/>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8312" name="Rectangle 5"/>
            <p:cNvSpPr>
              <a:spLocks noChangeArrowheads="1"/>
            </p:cNvSpPr>
            <p:nvPr/>
          </p:nvSpPr>
          <p:spPr bwMode="auto">
            <a:xfrm>
              <a:off x="4464" y="413"/>
              <a:ext cx="384"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latin typeface="Arial" charset="0"/>
                </a:rPr>
                <a:t>Airplane</a:t>
              </a:r>
              <a:endParaRPr lang="en-US" sz="2400">
                <a:latin typeface="Times" charset="0"/>
              </a:endParaRPr>
            </a:p>
          </p:txBody>
        </p:sp>
        <p:sp>
          <p:nvSpPr>
            <p:cNvPr id="98313" name="Rectangle 6"/>
            <p:cNvSpPr>
              <a:spLocks noChangeArrowheads="1"/>
            </p:cNvSpPr>
            <p:nvPr/>
          </p:nvSpPr>
          <p:spPr bwMode="auto">
            <a:xfrm>
              <a:off x="3019" y="288"/>
              <a:ext cx="768" cy="429"/>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8314" name="Rectangle 7"/>
            <p:cNvSpPr>
              <a:spLocks noChangeArrowheads="1"/>
            </p:cNvSpPr>
            <p:nvPr/>
          </p:nvSpPr>
          <p:spPr bwMode="auto">
            <a:xfrm>
              <a:off x="3108" y="413"/>
              <a:ext cx="63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latin typeface="Arial" charset="0"/>
                </a:rPr>
                <a:t>SpecificFlight</a:t>
              </a:r>
              <a:endParaRPr lang="en-US" sz="2400">
                <a:latin typeface="Times" charset="0"/>
              </a:endParaRPr>
            </a:p>
          </p:txBody>
        </p:sp>
        <p:sp>
          <p:nvSpPr>
            <p:cNvPr id="98315" name="Line 8"/>
            <p:cNvSpPr>
              <a:spLocks noChangeShapeType="1"/>
            </p:cNvSpPr>
            <p:nvPr/>
          </p:nvSpPr>
          <p:spPr bwMode="auto">
            <a:xfrm flipH="1">
              <a:off x="3792" y="513"/>
              <a:ext cx="533" cy="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316" name="Rectangle 9"/>
            <p:cNvSpPr>
              <a:spLocks noChangeArrowheads="1"/>
            </p:cNvSpPr>
            <p:nvPr/>
          </p:nvSpPr>
          <p:spPr bwMode="auto">
            <a:xfrm>
              <a:off x="3806" y="422"/>
              <a:ext cx="3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latin typeface="Arial" charset="0"/>
                </a:rPr>
                <a:t>*</a:t>
              </a:r>
              <a:endParaRPr lang="en-US" sz="2400">
                <a:latin typeface="Times" charset="0"/>
              </a:endParaRPr>
            </a:p>
          </p:txBody>
        </p:sp>
        <p:sp>
          <p:nvSpPr>
            <p:cNvPr id="98317" name="Rectangle 10"/>
            <p:cNvSpPr>
              <a:spLocks noChangeArrowheads="1"/>
            </p:cNvSpPr>
            <p:nvPr/>
          </p:nvSpPr>
          <p:spPr bwMode="auto">
            <a:xfrm>
              <a:off x="4174" y="384"/>
              <a:ext cx="14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latin typeface="Arial" charset="0"/>
                </a:rPr>
                <a:t>0..1</a:t>
              </a:r>
              <a:endParaRPr lang="en-US" sz="2400">
                <a:latin typeface="Times" charset="0"/>
              </a:endParaRPr>
            </a:p>
          </p:txBody>
        </p:sp>
      </p:gr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E2B671D-2483-A84D-8414-33DD864B7216}" type="datetime1">
              <a:rPr lang="en-US" sz="1200"/>
              <a:pPr/>
              <a:t>11/13/18</a:t>
            </a:fld>
            <a:endParaRPr lang="en-US" sz="1200"/>
          </a:p>
        </p:txBody>
      </p:sp>
      <p:sp>
        <p:nvSpPr>
          <p:cNvPr id="1003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DEAAD53-25BE-474F-A66D-599C2AEE07F3}" type="slidenum">
              <a:rPr lang="en-US" sz="1200"/>
              <a:pPr/>
              <a:t>42</a:t>
            </a:fld>
            <a:endParaRPr lang="en-US" sz="1200"/>
          </a:p>
        </p:txBody>
      </p:sp>
      <p:sp>
        <p:nvSpPr>
          <p:cNvPr id="100356"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Times New Roman" charset="0"/>
              </a:rPr>
              <a:t>Class collaboration </a:t>
            </a:r>
            <a:r>
              <a:rPr lang="ja-JP" altLang="en-US" sz="3200">
                <a:latin typeface="Verdana" charset="0"/>
                <a:ea typeface="ＭＳ Ｐゴシック" charset="0"/>
                <a:cs typeface="Times New Roman" charset="0"/>
              </a:rPr>
              <a:t>‘</a:t>
            </a:r>
            <a:r>
              <a:rPr lang="en-US" altLang="ja-JP" sz="3200">
                <a:latin typeface="Verdana" charset="0"/>
                <a:ea typeface="ＭＳ Ｐゴシック" charset="0"/>
                <a:cs typeface="Times New Roman" charset="0"/>
              </a:rPr>
              <a:t>b</a:t>
            </a:r>
            <a:r>
              <a:rPr lang="ja-JP" altLang="en-US" sz="3200">
                <a:latin typeface="Verdana" charset="0"/>
                <a:ea typeface="ＭＳ Ｐゴシック" charset="0"/>
                <a:cs typeface="Times New Roman" charset="0"/>
              </a:rPr>
              <a:t>’</a:t>
            </a:r>
            <a:endParaRPr lang="en-US" sz="3200" b="1">
              <a:latin typeface="Verdana" charset="0"/>
              <a:ea typeface="ＭＳ Ｐゴシック" charset="0"/>
              <a:cs typeface="Times New Roman" charset="0"/>
            </a:endParaRPr>
          </a:p>
        </p:txBody>
      </p:sp>
      <p:sp>
        <p:nvSpPr>
          <p:cNvPr id="100357" name="Rectangle 3"/>
          <p:cNvSpPr>
            <a:spLocks noGrp="1" noChangeArrowheads="1"/>
          </p:cNvSpPr>
          <p:nvPr>
            <p:ph type="body" idx="1"/>
          </p:nvPr>
        </p:nvSpPr>
        <p:spPr/>
        <p:txBody>
          <a:bodyPr/>
          <a:lstStyle/>
          <a:p>
            <a:pPr marL="381000" indent="-381000" algn="just" eaLnBrk="1" hangingPunct="1">
              <a:lnSpc>
                <a:spcPct val="90000"/>
              </a:lnSpc>
            </a:pPr>
            <a:r>
              <a:rPr lang="en-US" sz="2400" i="1">
                <a:latin typeface="Verdana" charset="0"/>
                <a:ea typeface="ＭＳ Ｐゴシック" charset="0"/>
                <a:cs typeface="Times New Roman" charset="0"/>
              </a:rPr>
              <a:t>Creating an object and linking it to an existing object</a:t>
            </a:r>
            <a:endParaRPr lang="en-US" sz="2400" b="1">
              <a:latin typeface="Verdana" charset="0"/>
              <a:ea typeface="ＭＳ Ｐゴシック" charset="0"/>
              <a:cs typeface="Times New Roman" charset="0"/>
            </a:endParaRPr>
          </a:p>
          <a:p>
            <a:pPr marL="381000" indent="-381000" algn="just" eaLnBrk="1" hangingPunct="1">
              <a:lnSpc>
                <a:spcPct val="90000"/>
              </a:lnSpc>
            </a:pPr>
            <a:r>
              <a:rPr lang="en-US" sz="2400">
                <a:latin typeface="Verdana" charset="0"/>
                <a:ea typeface="ＭＳ Ｐゴシック" charset="0"/>
                <a:cs typeface="Times New Roman" charset="0"/>
              </a:rPr>
              <a:t>e.g. </a:t>
            </a:r>
            <a:r>
              <a:rPr lang="en-US" sz="2400">
                <a:latin typeface="Times New Roman" charset="0"/>
                <a:ea typeface="ＭＳ Ｐゴシック" charset="0"/>
                <a:cs typeface="Times New Roman" charset="0"/>
              </a:rPr>
              <a:t>creating a </a:t>
            </a:r>
            <a:r>
              <a:rPr lang="en-GB" sz="2400">
                <a:latin typeface="Times New Roman" charset="0"/>
                <a:ea typeface="ＭＳ Ｐゴシック" charset="0"/>
                <a:cs typeface="Times New Roman" charset="0"/>
              </a:rPr>
              <a:t>FlightLog</a:t>
            </a:r>
            <a:r>
              <a:rPr lang="en-US" sz="2400">
                <a:latin typeface="Times New Roman" charset="0"/>
                <a:ea typeface="ＭＳ Ｐゴシック" charset="0"/>
                <a:cs typeface="Times New Roman" charset="0"/>
              </a:rPr>
              <a:t>, and linking it to a </a:t>
            </a:r>
            <a:r>
              <a:rPr lang="en-GB" sz="2400">
                <a:latin typeface="Times New Roman" charset="0"/>
                <a:ea typeface="ＭＳ Ｐゴシック" charset="0"/>
                <a:cs typeface="Times New Roman" charset="0"/>
              </a:rPr>
              <a:t>SpecificFlight</a:t>
            </a:r>
            <a:r>
              <a:rPr lang="en-US" sz="2400">
                <a:latin typeface="Times New Roman" charset="0"/>
                <a:ea typeface="ＭＳ Ｐゴシック" charset="0"/>
                <a:cs typeface="Times New Roman" charset="0"/>
              </a:rPr>
              <a:t>.</a:t>
            </a:r>
            <a:endParaRPr lang="en-GB" sz="2400">
              <a:latin typeface="Verdana" charset="0"/>
              <a:ea typeface="ＭＳ Ｐゴシック" charset="0"/>
              <a:cs typeface="Times New Roman" charset="0"/>
            </a:endParaRPr>
          </a:p>
          <a:p>
            <a:pPr marL="381000" indent="-381000" algn="just" eaLnBrk="1" hangingPunct="1">
              <a:lnSpc>
                <a:spcPct val="90000"/>
              </a:lnSpc>
            </a:pPr>
            <a:r>
              <a:rPr lang="en-US" sz="2400">
                <a:latin typeface="Verdana" charset="0"/>
                <a:ea typeface="ＭＳ Ｐゴシック" charset="0"/>
                <a:cs typeface="Times New Roman" charset="0"/>
              </a:rPr>
              <a:t>1. (public) The instance of </a:t>
            </a:r>
            <a:r>
              <a:rPr lang="en-GB" sz="2400">
                <a:latin typeface="Times New Roman" charset="0"/>
                <a:ea typeface="ＭＳ Ｐゴシック" charset="0"/>
                <a:cs typeface="Times New Roman" charset="0"/>
              </a:rPr>
              <a:t>SpecificFlight</a:t>
            </a:r>
            <a:endParaRPr lang="en-US" sz="24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Verdana" charset="0"/>
                <a:ea typeface="ＭＳ Ｐゴシック" charset="0"/>
                <a:cs typeface="Times New Roman" charset="0"/>
              </a:rPr>
              <a:t>calls the constructor of </a:t>
            </a:r>
            <a:r>
              <a:rPr lang="en-GB" sz="2000">
                <a:latin typeface="Times New Roman" charset="0"/>
                <a:ea typeface="ＭＳ Ｐゴシック" charset="0"/>
                <a:cs typeface="Times New Roman" charset="0"/>
              </a:rPr>
              <a:t>FlightLog</a:t>
            </a:r>
            <a:r>
              <a:rPr lang="en-US" sz="2000">
                <a:latin typeface="Verdana" charset="0"/>
                <a:ea typeface="ＭＳ Ｐゴシック" charset="0"/>
                <a:cs typeface="Times New Roman" charset="0"/>
              </a:rPr>
              <a:t> (operation 2)</a:t>
            </a:r>
          </a:p>
          <a:p>
            <a:pPr marL="766763" lvl="1" indent="-195263" algn="just" eaLnBrk="1" hangingPunct="1">
              <a:lnSpc>
                <a:spcPct val="90000"/>
              </a:lnSpc>
            </a:pPr>
            <a:r>
              <a:rPr lang="en-US" sz="2000">
                <a:latin typeface="Verdana" charset="0"/>
                <a:ea typeface="ＭＳ Ｐゴシック" charset="0"/>
                <a:cs typeface="Times New Roman" charset="0"/>
              </a:rPr>
              <a:t>then makes a one-directional link to the new instance of </a:t>
            </a:r>
            <a:r>
              <a:rPr lang="en-GB" sz="2000">
                <a:latin typeface="Times New Roman" charset="0"/>
                <a:ea typeface="ＭＳ Ｐゴシック" charset="0"/>
                <a:cs typeface="Times New Roman" charset="0"/>
              </a:rPr>
              <a:t>FlightLog</a:t>
            </a:r>
            <a:r>
              <a:rPr lang="en-US" sz="2000">
                <a:latin typeface="Times New Roman" charset="0"/>
                <a:ea typeface="ＭＳ Ｐゴシック" charset="0"/>
                <a:cs typeface="Times New Roman" charset="0"/>
              </a:rPr>
              <a:t>.</a:t>
            </a:r>
            <a:endParaRPr lang="en-GB" sz="2000">
              <a:latin typeface="Times New Roman" charset="0"/>
              <a:ea typeface="ＭＳ Ｐゴシック" charset="0"/>
              <a:cs typeface="Times New Roman" charset="0"/>
            </a:endParaRPr>
          </a:p>
          <a:p>
            <a:pPr marL="381000" indent="-381000" algn="just" eaLnBrk="1" hangingPunct="1">
              <a:lnSpc>
                <a:spcPct val="90000"/>
              </a:lnSpc>
            </a:pPr>
            <a:r>
              <a:rPr lang="en-US" sz="2400">
                <a:latin typeface="Verdana" charset="0"/>
                <a:ea typeface="ＭＳ Ｐゴシック" charset="0"/>
                <a:cs typeface="Times New Roman" charset="0"/>
              </a:rPr>
              <a:t>2. (non-public) Class </a:t>
            </a:r>
            <a:r>
              <a:rPr lang="en-GB" sz="2400">
                <a:latin typeface="Times New Roman" charset="0"/>
                <a:ea typeface="ＭＳ Ｐゴシック" charset="0"/>
                <a:cs typeface="Times New Roman" charset="0"/>
              </a:rPr>
              <a:t>FlightLog</a:t>
            </a:r>
            <a:r>
              <a:rPr lang="ja-JP" altLang="en-US" sz="2400">
                <a:latin typeface="Verdana" charset="0"/>
                <a:ea typeface="ＭＳ Ｐゴシック" charset="0"/>
                <a:cs typeface="Times New Roman" charset="0"/>
              </a:rPr>
              <a:t>’</a:t>
            </a:r>
            <a:r>
              <a:rPr lang="en-US" altLang="ja-JP" sz="2400">
                <a:latin typeface="Verdana" charset="0"/>
                <a:ea typeface="ＭＳ Ｐゴシック" charset="0"/>
                <a:cs typeface="Times New Roman" charset="0"/>
              </a:rPr>
              <a:t>s constructor</a:t>
            </a:r>
          </a:p>
          <a:p>
            <a:pPr marL="766763" lvl="1" indent="-195263" algn="just" eaLnBrk="1" hangingPunct="1">
              <a:lnSpc>
                <a:spcPct val="90000"/>
              </a:lnSpc>
            </a:pPr>
            <a:r>
              <a:rPr lang="en-US" sz="2000">
                <a:latin typeface="Verdana" charset="0"/>
                <a:ea typeface="ＭＳ Ｐゴシック" charset="0"/>
                <a:cs typeface="Times New Roman" charset="0"/>
              </a:rPr>
              <a:t>makes a one-directional link back to the instance of </a:t>
            </a:r>
            <a:r>
              <a:rPr lang="en-GB" sz="2000">
                <a:latin typeface="Times New Roman" charset="0"/>
                <a:ea typeface="ＭＳ Ｐゴシック" charset="0"/>
                <a:cs typeface="Times New Roman" charset="0"/>
              </a:rPr>
              <a:t>SpecificFlight</a:t>
            </a:r>
            <a:r>
              <a:rPr lang="en-US" sz="2000">
                <a:latin typeface="Times New Roman" charset="0"/>
                <a:ea typeface="ＭＳ Ｐゴシック" charset="0"/>
                <a:cs typeface="Times New Roman" charset="0"/>
              </a:rPr>
              <a:t>.</a:t>
            </a:r>
          </a:p>
        </p:txBody>
      </p:sp>
      <p:grpSp>
        <p:nvGrpSpPr>
          <p:cNvPr id="100358" name="Group 6"/>
          <p:cNvGrpSpPr>
            <a:grpSpLocks/>
          </p:cNvGrpSpPr>
          <p:nvPr/>
        </p:nvGrpSpPr>
        <p:grpSpPr bwMode="auto">
          <a:xfrm>
            <a:off x="5181600" y="762000"/>
            <a:ext cx="3810000" cy="701675"/>
            <a:chOff x="3216" y="336"/>
            <a:chExt cx="2400" cy="442"/>
          </a:xfrm>
        </p:grpSpPr>
        <p:pic>
          <p:nvPicPr>
            <p:cNvPr id="1003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336"/>
              <a:ext cx="240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0" name="Text Box 5"/>
            <p:cNvSpPr txBox="1">
              <a:spLocks noChangeArrowheads="1"/>
            </p:cNvSpPr>
            <p:nvPr/>
          </p:nvSpPr>
          <p:spPr bwMode="auto">
            <a:xfrm>
              <a:off x="4404" y="38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00">
                  <a:latin typeface="Times" charset="0"/>
                </a:rPr>
                <a:t>1</a:t>
              </a:r>
            </a:p>
          </p:txBody>
        </p:sp>
      </p:gr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D9769397-500E-EF4F-9B3A-61EF8D81E38A}" type="datetime1">
              <a:rPr lang="en-US" sz="1200"/>
              <a:pPr/>
              <a:t>11/13/18</a:t>
            </a:fld>
            <a:endParaRPr lang="en-US" sz="1200"/>
          </a:p>
        </p:txBody>
      </p:sp>
      <p:sp>
        <p:nvSpPr>
          <p:cNvPr id="1024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579CB9F-26D1-7747-A018-A4236B228323}" type="slidenum">
              <a:rPr lang="en-US" sz="1200"/>
              <a:pPr/>
              <a:t>43</a:t>
            </a:fld>
            <a:endParaRPr lang="en-US" sz="1200"/>
          </a:p>
        </p:txBody>
      </p:sp>
      <p:sp>
        <p:nvSpPr>
          <p:cNvPr id="102404" name="Rectangle 2"/>
          <p:cNvSpPr>
            <a:spLocks noGrp="1" noChangeArrowheads="1"/>
          </p:cNvSpPr>
          <p:nvPr>
            <p:ph type="title"/>
          </p:nvPr>
        </p:nvSpPr>
        <p:spPr/>
        <p:txBody>
          <a:bodyPr/>
          <a:lstStyle/>
          <a:p>
            <a:pPr algn="just" eaLnBrk="1" hangingPunct="1"/>
            <a:r>
              <a:rPr lang="en-US">
                <a:latin typeface="Verdana" charset="0"/>
                <a:ea typeface="ＭＳ Ｐゴシック" charset="0"/>
                <a:cs typeface="Times New Roman" charset="0"/>
              </a:rPr>
              <a:t>Class collaboration </a:t>
            </a:r>
            <a:r>
              <a:rPr lang="ja-JP" altLang="en-US">
                <a:latin typeface="Verdana" charset="0"/>
                <a:ea typeface="ＭＳ Ｐゴシック" charset="0"/>
                <a:cs typeface="Times New Roman" charset="0"/>
              </a:rPr>
              <a:t>‘</a:t>
            </a:r>
            <a:r>
              <a:rPr lang="en-US" altLang="ja-JP">
                <a:latin typeface="Verdana" charset="0"/>
                <a:ea typeface="ＭＳ Ｐゴシック" charset="0"/>
                <a:cs typeface="Times New Roman" charset="0"/>
              </a:rPr>
              <a:t>c</a:t>
            </a:r>
            <a:r>
              <a:rPr lang="ja-JP" altLang="en-US">
                <a:latin typeface="Verdana" charset="0"/>
                <a:ea typeface="ＭＳ Ｐゴシック" charset="0"/>
                <a:cs typeface="Times New Roman" charset="0"/>
              </a:rPr>
              <a:t>’</a:t>
            </a:r>
            <a:endParaRPr lang="en-US">
              <a:latin typeface="Verdana" charset="0"/>
              <a:ea typeface="ＭＳ Ｐゴシック" charset="0"/>
              <a:cs typeface="Times New Roman" charset="0"/>
            </a:endParaRPr>
          </a:p>
        </p:txBody>
      </p:sp>
      <p:sp>
        <p:nvSpPr>
          <p:cNvPr id="102405" name="Rectangle 3"/>
          <p:cNvSpPr>
            <a:spLocks noGrp="1" noChangeArrowheads="1"/>
          </p:cNvSpPr>
          <p:nvPr>
            <p:ph type="body" idx="1"/>
          </p:nvPr>
        </p:nvSpPr>
        <p:spPr>
          <a:xfrm>
            <a:off x="533400" y="1828800"/>
            <a:ext cx="8382000" cy="4267200"/>
          </a:xfrm>
        </p:spPr>
        <p:txBody>
          <a:bodyPr/>
          <a:lstStyle/>
          <a:p>
            <a:pPr marL="381000" indent="-381000" algn="just" eaLnBrk="1" hangingPunct="1">
              <a:lnSpc>
                <a:spcPct val="90000"/>
              </a:lnSpc>
            </a:pPr>
            <a:r>
              <a:rPr lang="en-US" sz="2000" i="1">
                <a:latin typeface="Verdana" charset="0"/>
                <a:ea typeface="ＭＳ Ｐゴシック" charset="0"/>
                <a:cs typeface="Times New Roman" charset="0"/>
              </a:rPr>
              <a:t>Creating an association class, given two existing objects</a:t>
            </a:r>
            <a:endParaRPr lang="en-US" sz="2000">
              <a:latin typeface="Verdana" charset="0"/>
              <a:ea typeface="ＭＳ Ｐゴシック" charset="0"/>
              <a:cs typeface="Times New Roman" charset="0"/>
            </a:endParaRPr>
          </a:p>
          <a:p>
            <a:pPr marL="381000" indent="-381000" algn="just" eaLnBrk="1" hangingPunct="1">
              <a:lnSpc>
                <a:spcPct val="90000"/>
              </a:lnSpc>
            </a:pPr>
            <a:r>
              <a:rPr lang="en-US" sz="2000">
                <a:latin typeface="Verdana" charset="0"/>
                <a:ea typeface="ＭＳ Ｐゴシック" charset="0"/>
                <a:cs typeface="Times New Roman" charset="0"/>
              </a:rPr>
              <a:t>e.g. creating an instance of </a:t>
            </a:r>
            <a:r>
              <a:rPr lang="en-GB" sz="2000">
                <a:latin typeface="Verdana" charset="0"/>
                <a:ea typeface="ＭＳ Ｐゴシック" charset="0"/>
                <a:cs typeface="Times New Roman" charset="0"/>
              </a:rPr>
              <a:t>Booking</a:t>
            </a:r>
            <a:r>
              <a:rPr lang="en-US" sz="2000">
                <a:latin typeface="Verdana" charset="0"/>
                <a:ea typeface="ＭＳ Ｐゴシック" charset="0"/>
                <a:cs typeface="Times New Roman" charset="0"/>
              </a:rPr>
              <a:t>, which will link a </a:t>
            </a:r>
            <a:r>
              <a:rPr lang="en-GB" sz="2000">
                <a:latin typeface="Times New Roman" charset="0"/>
                <a:ea typeface="ＭＳ Ｐゴシック" charset="0"/>
                <a:cs typeface="Times New Roman" charset="0"/>
              </a:rPr>
              <a:t>SpecificFlight</a:t>
            </a:r>
            <a:r>
              <a:rPr lang="en-US" sz="2000">
                <a:latin typeface="Times New Roman" charset="0"/>
                <a:ea typeface="ＭＳ Ｐゴシック" charset="0"/>
                <a:cs typeface="Times New Roman" charset="0"/>
              </a:rPr>
              <a:t> to a </a:t>
            </a:r>
            <a:r>
              <a:rPr lang="en-GB" sz="2000">
                <a:latin typeface="Times New Roman" charset="0"/>
                <a:ea typeface="ＭＳ Ｐゴシック" charset="0"/>
                <a:cs typeface="Times New Roman" charset="0"/>
              </a:rPr>
              <a:t>PassengerRole</a:t>
            </a:r>
          </a:p>
          <a:p>
            <a:pPr marL="381000" indent="-381000" algn="just" eaLnBrk="1" hangingPunct="1">
              <a:lnSpc>
                <a:spcPct val="90000"/>
              </a:lnSpc>
            </a:pPr>
            <a:r>
              <a:rPr lang="en-US" sz="2000" b="1">
                <a:latin typeface="Times New Roman" charset="0"/>
                <a:ea typeface="ＭＳ Ｐゴシック" charset="0"/>
                <a:cs typeface="Times New Roman" charset="0"/>
              </a:rPr>
              <a:t>1.	</a:t>
            </a:r>
            <a:r>
              <a:rPr lang="en-US" sz="2000">
                <a:latin typeface="Times New Roman" charset="0"/>
                <a:ea typeface="ＭＳ Ｐゴシック" charset="0"/>
                <a:cs typeface="Times New Roman" charset="0"/>
              </a:rPr>
              <a:t>(public) The instance of </a:t>
            </a:r>
            <a:r>
              <a:rPr lang="en-GB" sz="2000">
                <a:latin typeface="Times New Roman" charset="0"/>
                <a:ea typeface="ＭＳ Ｐゴシック" charset="0"/>
                <a:cs typeface="Times New Roman" charset="0"/>
              </a:rPr>
              <a:t>PassengerRole</a:t>
            </a:r>
            <a:endParaRPr lang="en-US" sz="2000">
              <a:latin typeface="Times New Roman" charset="0"/>
              <a:ea typeface="ＭＳ Ｐゴシック" charset="0"/>
              <a:cs typeface="Times New Roman" charset="0"/>
            </a:endParaRPr>
          </a:p>
          <a:p>
            <a:pPr marL="571500" lvl="1" indent="-381000" algn="just" eaLnBrk="1" hangingPunct="1">
              <a:lnSpc>
                <a:spcPct val="90000"/>
              </a:lnSpc>
            </a:pPr>
            <a:r>
              <a:rPr lang="en-US" sz="1800">
                <a:latin typeface="Times New Roman" charset="0"/>
                <a:ea typeface="ＭＳ Ｐゴシック" charset="0"/>
                <a:cs typeface="Times New Roman" charset="0"/>
              </a:rPr>
              <a:t>calls the constructor of </a:t>
            </a:r>
            <a:r>
              <a:rPr lang="en-GB" sz="1800">
                <a:latin typeface="Times New Roman" charset="0"/>
                <a:ea typeface="ＭＳ Ｐゴシック" charset="0"/>
                <a:cs typeface="Times New Roman" charset="0"/>
              </a:rPr>
              <a:t>Booking</a:t>
            </a:r>
            <a:r>
              <a:rPr lang="en-US" sz="1800">
                <a:latin typeface="Times New Roman" charset="0"/>
                <a:ea typeface="ＭＳ Ｐゴシック" charset="0"/>
                <a:cs typeface="Times New Roman" charset="0"/>
              </a:rPr>
              <a:t> (operation 2).</a:t>
            </a:r>
            <a:endParaRPr lang="en-GB" sz="1800">
              <a:latin typeface="Times New Roman" charset="0"/>
              <a:ea typeface="ＭＳ Ｐゴシック" charset="0"/>
              <a:cs typeface="Times New Roman" charset="0"/>
            </a:endParaRPr>
          </a:p>
          <a:p>
            <a:pPr marL="381000" indent="-381000" algn="just" eaLnBrk="1" hangingPunct="1">
              <a:lnSpc>
                <a:spcPct val="90000"/>
              </a:lnSpc>
            </a:pPr>
            <a:r>
              <a:rPr lang="en-US" sz="2000">
                <a:latin typeface="Times New Roman" charset="0"/>
                <a:ea typeface="ＭＳ Ｐゴシック" charset="0"/>
                <a:cs typeface="Times New Roman" charset="0"/>
              </a:rPr>
              <a:t>2.	(non-public) Class </a:t>
            </a:r>
            <a:r>
              <a:rPr lang="en-GB" sz="2000">
                <a:latin typeface="Times New Roman" charset="0"/>
                <a:ea typeface="ＭＳ Ｐゴシック" charset="0"/>
                <a:cs typeface="Times New Roman" charset="0"/>
              </a:rPr>
              <a:t>Booking</a:t>
            </a:r>
            <a:r>
              <a:rPr lang="ja-JP" altLang="en-US" sz="2000">
                <a:latin typeface="Times New Roman" charset="0"/>
                <a:ea typeface="ＭＳ Ｐゴシック" charset="0"/>
                <a:cs typeface="Times New Roman" charset="0"/>
              </a:rPr>
              <a:t>’</a:t>
            </a:r>
            <a:r>
              <a:rPr lang="en-US" altLang="ja-JP" sz="2000">
                <a:latin typeface="Times New Roman" charset="0"/>
                <a:ea typeface="ＭＳ Ｐゴシック" charset="0"/>
                <a:cs typeface="Times New Roman" charset="0"/>
              </a:rPr>
              <a:t>s constructor, among its other actions</a:t>
            </a:r>
          </a:p>
          <a:p>
            <a:pPr marL="571500" lvl="1" indent="-381000" algn="just" eaLnBrk="1" hangingPunct="1">
              <a:lnSpc>
                <a:spcPct val="90000"/>
              </a:lnSpc>
            </a:pPr>
            <a:r>
              <a:rPr lang="en-US" sz="1800">
                <a:latin typeface="Times New Roman" charset="0"/>
                <a:ea typeface="ＭＳ Ｐゴシック" charset="0"/>
                <a:cs typeface="Times New Roman" charset="0"/>
              </a:rPr>
              <a:t>makes a one-directional link back to the instance of </a:t>
            </a:r>
            <a:r>
              <a:rPr lang="en-GB" sz="1800">
                <a:latin typeface="Times New Roman" charset="0"/>
                <a:ea typeface="ＭＳ Ｐゴシック" charset="0"/>
                <a:cs typeface="Times New Roman" charset="0"/>
              </a:rPr>
              <a:t>PassengerRole</a:t>
            </a:r>
            <a:endParaRPr lang="en-US" sz="1800">
              <a:latin typeface="Times New Roman" charset="0"/>
              <a:ea typeface="ＭＳ Ｐゴシック" charset="0"/>
              <a:cs typeface="Times New Roman" charset="0"/>
            </a:endParaRPr>
          </a:p>
          <a:p>
            <a:pPr marL="571500" lvl="1" indent="-381000" algn="just" eaLnBrk="1" hangingPunct="1">
              <a:lnSpc>
                <a:spcPct val="90000"/>
              </a:lnSpc>
            </a:pPr>
            <a:r>
              <a:rPr lang="en-US" sz="1800">
                <a:latin typeface="Times New Roman" charset="0"/>
                <a:ea typeface="ＭＳ Ｐゴシック" charset="0"/>
                <a:cs typeface="Times New Roman" charset="0"/>
              </a:rPr>
              <a:t>makes a one-directional link to the instance of </a:t>
            </a:r>
            <a:r>
              <a:rPr lang="en-GB" sz="1800">
                <a:latin typeface="Times New Roman" charset="0"/>
                <a:ea typeface="ＭＳ Ｐゴシック" charset="0"/>
                <a:cs typeface="Times New Roman" charset="0"/>
              </a:rPr>
              <a:t>SpecificFlight</a:t>
            </a:r>
          </a:p>
          <a:p>
            <a:pPr marL="571500" lvl="1" indent="-381000" algn="just" eaLnBrk="1" hangingPunct="1">
              <a:lnSpc>
                <a:spcPct val="90000"/>
              </a:lnSpc>
            </a:pPr>
            <a:r>
              <a:rPr lang="en-US" sz="1800">
                <a:latin typeface="Times New Roman" charset="0"/>
                <a:ea typeface="ＭＳ Ｐゴシック" charset="0"/>
                <a:cs typeface="Times New Roman" charset="0"/>
              </a:rPr>
              <a:t>calls operations 3 and 4</a:t>
            </a:r>
            <a:endParaRPr lang="en-GB" sz="1800">
              <a:latin typeface="Times New Roman" charset="0"/>
              <a:ea typeface="ＭＳ Ｐゴシック" charset="0"/>
              <a:cs typeface="Times New Roman" charset="0"/>
            </a:endParaRPr>
          </a:p>
          <a:p>
            <a:pPr marL="381000" indent="-381000" algn="just" eaLnBrk="1" hangingPunct="1">
              <a:lnSpc>
                <a:spcPct val="90000"/>
              </a:lnSpc>
            </a:pPr>
            <a:r>
              <a:rPr lang="en-US" sz="2000">
                <a:latin typeface="Times New Roman" charset="0"/>
                <a:ea typeface="ＭＳ Ｐゴシック" charset="0"/>
                <a:cs typeface="Times New Roman" charset="0"/>
              </a:rPr>
              <a:t>3.	(non-public) The instance of </a:t>
            </a:r>
            <a:r>
              <a:rPr lang="en-GB" sz="2000">
                <a:latin typeface="Times New Roman" charset="0"/>
                <a:ea typeface="ＭＳ Ｐゴシック" charset="0"/>
                <a:cs typeface="Times New Roman" charset="0"/>
              </a:rPr>
              <a:t>SpecificFlight</a:t>
            </a:r>
            <a:endParaRPr lang="en-US" sz="2000">
              <a:latin typeface="Times New Roman" charset="0"/>
              <a:ea typeface="ＭＳ Ｐゴシック" charset="0"/>
              <a:cs typeface="Times New Roman" charset="0"/>
            </a:endParaRPr>
          </a:p>
          <a:p>
            <a:pPr marL="571500" lvl="1" indent="-381000" algn="just" eaLnBrk="1" hangingPunct="1">
              <a:lnSpc>
                <a:spcPct val="90000"/>
              </a:lnSpc>
            </a:pPr>
            <a:r>
              <a:rPr lang="en-US" sz="1800">
                <a:latin typeface="Times New Roman" charset="0"/>
                <a:ea typeface="ＭＳ Ｐゴシック" charset="0"/>
                <a:cs typeface="Times New Roman" charset="0"/>
              </a:rPr>
              <a:t>makes a one-directional link to the instance of </a:t>
            </a:r>
            <a:r>
              <a:rPr lang="en-GB" sz="1800">
                <a:latin typeface="Times New Roman" charset="0"/>
                <a:ea typeface="ＭＳ Ｐゴシック" charset="0"/>
                <a:cs typeface="Times New Roman" charset="0"/>
              </a:rPr>
              <a:t>Booking</a:t>
            </a:r>
          </a:p>
          <a:p>
            <a:pPr marL="381000" indent="-381000" algn="just" eaLnBrk="1" hangingPunct="1">
              <a:lnSpc>
                <a:spcPct val="90000"/>
              </a:lnSpc>
            </a:pPr>
            <a:r>
              <a:rPr lang="en-US" sz="2000">
                <a:latin typeface="Times New Roman" charset="0"/>
                <a:ea typeface="ＭＳ Ｐゴシック" charset="0"/>
                <a:cs typeface="Times New Roman" charset="0"/>
              </a:rPr>
              <a:t>4.	(non-public) The instance of </a:t>
            </a:r>
            <a:r>
              <a:rPr lang="en-GB" sz="2000">
                <a:latin typeface="Times New Roman" charset="0"/>
                <a:ea typeface="ＭＳ Ｐゴシック" charset="0"/>
                <a:cs typeface="Times New Roman" charset="0"/>
              </a:rPr>
              <a:t>PassengerRole</a:t>
            </a:r>
            <a:endParaRPr lang="en-US" sz="2000">
              <a:latin typeface="Times New Roman" charset="0"/>
              <a:ea typeface="ＭＳ Ｐゴシック" charset="0"/>
              <a:cs typeface="Times New Roman" charset="0"/>
            </a:endParaRPr>
          </a:p>
          <a:p>
            <a:pPr marL="571500" lvl="1" indent="-381000" algn="just" eaLnBrk="1" hangingPunct="1">
              <a:lnSpc>
                <a:spcPct val="90000"/>
              </a:lnSpc>
            </a:pPr>
            <a:r>
              <a:rPr lang="en-US" sz="1800">
                <a:latin typeface="Verdana" charset="0"/>
                <a:ea typeface="ＭＳ Ｐゴシック" charset="0"/>
                <a:cs typeface="Times New Roman" charset="0"/>
              </a:rPr>
              <a:t>makes a one-directional link to the instance of </a:t>
            </a:r>
            <a:r>
              <a:rPr lang="en-GB" sz="1800">
                <a:latin typeface="Courier" charset="0"/>
                <a:ea typeface="ＭＳ Ｐゴシック" charset="0"/>
                <a:cs typeface="Times New Roman" charset="0"/>
              </a:rPr>
              <a:t>Booking</a:t>
            </a:r>
            <a:endParaRPr lang="en-US" sz="1800">
              <a:latin typeface="Verdana" charset="0"/>
              <a:ea typeface="ＭＳ Ｐゴシック" charset="0"/>
              <a:cs typeface="Times New Roman" charset="0"/>
            </a:endParaRPr>
          </a:p>
        </p:txBody>
      </p:sp>
      <p:grpSp>
        <p:nvGrpSpPr>
          <p:cNvPr id="102406" name="Group 7"/>
          <p:cNvGrpSpPr>
            <a:grpSpLocks/>
          </p:cNvGrpSpPr>
          <p:nvPr/>
        </p:nvGrpSpPr>
        <p:grpSpPr bwMode="auto">
          <a:xfrm>
            <a:off x="4267200" y="228600"/>
            <a:ext cx="4686300" cy="798513"/>
            <a:chOff x="2784" y="160"/>
            <a:chExt cx="2952" cy="503"/>
          </a:xfrm>
        </p:grpSpPr>
        <p:pic>
          <p:nvPicPr>
            <p:cNvPr id="10240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 y="160"/>
              <a:ext cx="2952" cy="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08" name="Text Box 5"/>
            <p:cNvSpPr txBox="1">
              <a:spLocks noChangeArrowheads="1"/>
            </p:cNvSpPr>
            <p:nvPr/>
          </p:nvSpPr>
          <p:spPr bwMode="auto">
            <a:xfrm>
              <a:off x="4656" y="288"/>
              <a:ext cx="15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82296">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00">
                  <a:latin typeface="Times" charset="0"/>
                </a:rPr>
                <a:t>1</a:t>
              </a:r>
            </a:p>
          </p:txBody>
        </p:sp>
        <p:sp>
          <p:nvSpPr>
            <p:cNvPr id="102409" name="Text Box 6"/>
            <p:cNvSpPr txBox="1">
              <a:spLocks noChangeArrowheads="1"/>
            </p:cNvSpPr>
            <p:nvPr/>
          </p:nvSpPr>
          <p:spPr bwMode="auto">
            <a:xfrm>
              <a:off x="3696" y="326"/>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00">
                  <a:latin typeface="Times" charset="0"/>
                </a:rPr>
                <a:t>1</a:t>
              </a:r>
            </a:p>
          </p:txBody>
        </p:sp>
      </p:gr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7A35100-C0AF-3049-BFE1-144BCC4E11F3}" type="datetime1">
              <a:rPr lang="en-US" sz="1200"/>
              <a:pPr/>
              <a:t>11/13/18</a:t>
            </a:fld>
            <a:endParaRPr lang="en-US" sz="1200"/>
          </a:p>
        </p:txBody>
      </p:sp>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5D87C77-CE57-6B45-9A81-483F72A2F908}" type="slidenum">
              <a:rPr lang="en-US" sz="1200"/>
              <a:pPr/>
              <a:t>44</a:t>
            </a:fld>
            <a:endParaRPr lang="en-US" sz="1200"/>
          </a:p>
        </p:txBody>
      </p:sp>
      <p:sp>
        <p:nvSpPr>
          <p:cNvPr id="104452" name="Rectangle 2"/>
          <p:cNvSpPr>
            <a:spLocks noGrp="1" noChangeArrowheads="1"/>
          </p:cNvSpPr>
          <p:nvPr>
            <p:ph type="title"/>
          </p:nvPr>
        </p:nvSpPr>
        <p:spPr/>
        <p:txBody>
          <a:bodyPr/>
          <a:lstStyle/>
          <a:p>
            <a:pPr algn="just" eaLnBrk="1" hangingPunct="1"/>
            <a:r>
              <a:rPr lang="en-US" sz="3200">
                <a:latin typeface="Verdana" charset="0"/>
                <a:ea typeface="ＭＳ Ｐゴシック" charset="0"/>
                <a:cs typeface="Times New Roman" charset="0"/>
              </a:rPr>
              <a:t>Class collaboration </a:t>
            </a:r>
            <a:r>
              <a:rPr lang="ja-JP" altLang="en-US" sz="3200">
                <a:latin typeface="Verdana" charset="0"/>
                <a:ea typeface="ＭＳ Ｐゴシック" charset="0"/>
                <a:cs typeface="Times New Roman" charset="0"/>
              </a:rPr>
              <a:t>‘</a:t>
            </a:r>
            <a:r>
              <a:rPr lang="en-US" altLang="ja-JP" sz="3200">
                <a:latin typeface="Verdana" charset="0"/>
                <a:ea typeface="ＭＳ Ｐゴシック" charset="0"/>
                <a:cs typeface="Times New Roman" charset="0"/>
              </a:rPr>
              <a:t>d</a:t>
            </a:r>
            <a:r>
              <a:rPr lang="ja-JP" altLang="en-US" sz="3200">
                <a:latin typeface="Verdana" charset="0"/>
                <a:ea typeface="ＭＳ Ｐゴシック" charset="0"/>
                <a:cs typeface="Times New Roman" charset="0"/>
              </a:rPr>
              <a:t>’</a:t>
            </a:r>
            <a:endParaRPr lang="en-GB" sz="3200">
              <a:latin typeface="Verdana" charset="0"/>
              <a:ea typeface="ＭＳ Ｐゴシック" charset="0"/>
              <a:cs typeface="Times New Roman" charset="0"/>
            </a:endParaRPr>
          </a:p>
        </p:txBody>
      </p:sp>
      <p:sp>
        <p:nvSpPr>
          <p:cNvPr id="104453" name="Rectangle 3"/>
          <p:cNvSpPr>
            <a:spLocks noGrp="1" noChangeArrowheads="1"/>
          </p:cNvSpPr>
          <p:nvPr>
            <p:ph type="body" idx="1"/>
          </p:nvPr>
        </p:nvSpPr>
        <p:spPr>
          <a:xfrm>
            <a:off x="838200" y="1752600"/>
            <a:ext cx="7543800" cy="4419600"/>
          </a:xfrm>
        </p:spPr>
        <p:txBody>
          <a:bodyPr/>
          <a:lstStyle/>
          <a:p>
            <a:pPr marL="381000" indent="-381000" algn="just" eaLnBrk="1" hangingPunct="1">
              <a:lnSpc>
                <a:spcPct val="90000"/>
              </a:lnSpc>
            </a:pPr>
            <a:r>
              <a:rPr lang="en-US" sz="2400" i="1">
                <a:latin typeface="Verdana" charset="0"/>
                <a:ea typeface="ＭＳ Ｐゴシック" charset="0"/>
                <a:cs typeface="Times New Roman" charset="0"/>
              </a:rPr>
              <a:t>Changing the destination of a link</a:t>
            </a:r>
            <a:endParaRPr lang="en-US" sz="2400" b="1">
              <a:latin typeface="Verdana" charset="0"/>
              <a:ea typeface="ＭＳ Ｐゴシック" charset="0"/>
              <a:cs typeface="Times New Roman" charset="0"/>
            </a:endParaRPr>
          </a:p>
          <a:p>
            <a:pPr marL="381000" indent="-381000" algn="just" eaLnBrk="1" hangingPunct="1">
              <a:lnSpc>
                <a:spcPct val="90000"/>
              </a:lnSpc>
            </a:pPr>
            <a:r>
              <a:rPr lang="en-US" sz="2400">
                <a:latin typeface="Times New Roman" charset="0"/>
                <a:ea typeface="ＭＳ Ｐゴシック" charset="0"/>
                <a:cs typeface="Times New Roman" charset="0"/>
              </a:rPr>
              <a:t>e.g. changing the </a:t>
            </a:r>
            <a:r>
              <a:rPr lang="en-GB" sz="2400">
                <a:latin typeface="Times New Roman" charset="0"/>
                <a:ea typeface="ＭＳ Ｐゴシック" charset="0"/>
                <a:cs typeface="Times New Roman" charset="0"/>
              </a:rPr>
              <a:t>Airplane</a:t>
            </a:r>
            <a:r>
              <a:rPr lang="en-US" sz="2400">
                <a:latin typeface="Times New Roman" charset="0"/>
                <a:ea typeface="ＭＳ Ｐゴシック" charset="0"/>
                <a:cs typeface="Times New Roman" charset="0"/>
              </a:rPr>
              <a:t> of to a </a:t>
            </a:r>
            <a:r>
              <a:rPr lang="en-GB" sz="2400">
                <a:latin typeface="Times New Roman" charset="0"/>
                <a:ea typeface="ＭＳ Ｐゴシック" charset="0"/>
                <a:cs typeface="Times New Roman" charset="0"/>
              </a:rPr>
              <a:t>SpecificFlight</a:t>
            </a:r>
            <a:r>
              <a:rPr lang="en-US" sz="2400">
                <a:latin typeface="Times New Roman" charset="0"/>
                <a:ea typeface="ＭＳ Ｐゴシック" charset="0"/>
                <a:cs typeface="Times New Roman" charset="0"/>
              </a:rPr>
              <a:t>, from </a:t>
            </a:r>
            <a:r>
              <a:rPr lang="en-GB" sz="2400">
                <a:latin typeface="Times New Roman" charset="0"/>
                <a:ea typeface="ＭＳ Ｐゴシック" charset="0"/>
                <a:cs typeface="Times New Roman" charset="0"/>
              </a:rPr>
              <a:t>airplane1</a:t>
            </a:r>
            <a:r>
              <a:rPr lang="en-US" sz="2400">
                <a:latin typeface="Times New Roman" charset="0"/>
                <a:ea typeface="ＭＳ Ｐゴシック" charset="0"/>
                <a:cs typeface="Times New Roman" charset="0"/>
              </a:rPr>
              <a:t> to </a:t>
            </a:r>
            <a:r>
              <a:rPr lang="en-GB" sz="2400">
                <a:latin typeface="Times New Roman" charset="0"/>
                <a:ea typeface="ＭＳ Ｐゴシック" charset="0"/>
                <a:cs typeface="Times New Roman" charset="0"/>
              </a:rPr>
              <a:t>airplane2</a:t>
            </a:r>
          </a:p>
          <a:p>
            <a:pPr marL="381000" indent="-381000" algn="just" eaLnBrk="1" hangingPunct="1">
              <a:lnSpc>
                <a:spcPct val="90000"/>
              </a:lnSpc>
            </a:pPr>
            <a:r>
              <a:rPr lang="en-US" sz="2400">
                <a:latin typeface="Times New Roman" charset="0"/>
                <a:ea typeface="ＭＳ Ｐゴシック" charset="0"/>
                <a:cs typeface="Times New Roman" charset="0"/>
              </a:rPr>
              <a:t> 1. (public) The instance of </a:t>
            </a:r>
            <a:r>
              <a:rPr lang="en-GB" sz="2400">
                <a:latin typeface="Times New Roman" charset="0"/>
                <a:ea typeface="ＭＳ Ｐゴシック" charset="0"/>
                <a:cs typeface="Times New Roman" charset="0"/>
              </a:rPr>
              <a:t>SpecificFlight</a:t>
            </a:r>
            <a:endParaRPr lang="en-US" sz="24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Times New Roman" charset="0"/>
                <a:ea typeface="ＭＳ Ｐゴシック" charset="0"/>
                <a:cs typeface="Times New Roman" charset="0"/>
              </a:rPr>
              <a:t>deletes the link to </a:t>
            </a:r>
            <a:r>
              <a:rPr lang="en-GB" sz="2000">
                <a:latin typeface="Times New Roman" charset="0"/>
                <a:ea typeface="ＭＳ Ｐゴシック" charset="0"/>
                <a:cs typeface="Times New Roman" charset="0"/>
              </a:rPr>
              <a:t>airplane1</a:t>
            </a:r>
            <a:endParaRPr lang="en-US" sz="20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Times New Roman" charset="0"/>
                <a:ea typeface="ＭＳ Ｐゴシック" charset="0"/>
                <a:cs typeface="Times New Roman" charset="0"/>
              </a:rPr>
              <a:t>makes a one-directional link to </a:t>
            </a:r>
            <a:r>
              <a:rPr lang="en-GB" sz="2000">
                <a:latin typeface="Times New Roman" charset="0"/>
                <a:ea typeface="ＭＳ Ｐゴシック" charset="0"/>
                <a:cs typeface="Times New Roman" charset="0"/>
              </a:rPr>
              <a:t>airplane2</a:t>
            </a:r>
            <a:endParaRPr lang="en-US" sz="20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Times New Roman" charset="0"/>
                <a:ea typeface="ＭＳ Ｐゴシック" charset="0"/>
                <a:cs typeface="Times New Roman" charset="0"/>
              </a:rPr>
              <a:t>calls operation 2</a:t>
            </a:r>
          </a:p>
          <a:p>
            <a:pPr marL="766763" lvl="1" indent="-195263" algn="just" eaLnBrk="1" hangingPunct="1">
              <a:lnSpc>
                <a:spcPct val="90000"/>
              </a:lnSpc>
            </a:pPr>
            <a:r>
              <a:rPr lang="en-US" sz="2000">
                <a:latin typeface="Times New Roman" charset="0"/>
                <a:ea typeface="ＭＳ Ｐゴシック" charset="0"/>
                <a:cs typeface="Times New Roman" charset="0"/>
              </a:rPr>
              <a:t>then calls operation 3.</a:t>
            </a:r>
            <a:endParaRPr lang="en-GB" sz="2000">
              <a:latin typeface="Times New Roman" charset="0"/>
              <a:ea typeface="ＭＳ Ｐゴシック" charset="0"/>
              <a:cs typeface="Times New Roman" charset="0"/>
            </a:endParaRPr>
          </a:p>
          <a:p>
            <a:pPr marL="381000" indent="-381000" algn="just" eaLnBrk="1" hangingPunct="1">
              <a:lnSpc>
                <a:spcPct val="90000"/>
              </a:lnSpc>
            </a:pPr>
            <a:r>
              <a:rPr lang="en-US" sz="2400">
                <a:latin typeface="Times New Roman" charset="0"/>
                <a:ea typeface="ＭＳ Ｐゴシック" charset="0"/>
                <a:cs typeface="Times New Roman" charset="0"/>
              </a:rPr>
              <a:t>2. (non-public) </a:t>
            </a:r>
            <a:r>
              <a:rPr lang="en-GB" sz="2400">
                <a:latin typeface="Times New Roman" charset="0"/>
                <a:ea typeface="ＭＳ Ｐゴシック" charset="0"/>
                <a:cs typeface="Times New Roman" charset="0"/>
              </a:rPr>
              <a:t>airplane1</a:t>
            </a:r>
            <a:endParaRPr lang="en-US" sz="24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Times New Roman" charset="0"/>
                <a:ea typeface="ＭＳ Ｐゴシック" charset="0"/>
                <a:cs typeface="Times New Roman" charset="0"/>
              </a:rPr>
              <a:t>deletes its one-directional link to the instance of </a:t>
            </a:r>
            <a:r>
              <a:rPr lang="en-GB" sz="2000">
                <a:latin typeface="Times New Roman" charset="0"/>
                <a:ea typeface="ＭＳ Ｐゴシック" charset="0"/>
                <a:cs typeface="Times New Roman" charset="0"/>
              </a:rPr>
              <a:t>SpecificFlight</a:t>
            </a:r>
            <a:r>
              <a:rPr lang="en-US" sz="2000">
                <a:latin typeface="Times New Roman" charset="0"/>
                <a:ea typeface="ＭＳ Ｐゴシック" charset="0"/>
                <a:cs typeface="Times New Roman" charset="0"/>
              </a:rPr>
              <a:t>.</a:t>
            </a:r>
            <a:endParaRPr lang="en-GB" sz="2000">
              <a:latin typeface="Times New Roman" charset="0"/>
              <a:ea typeface="ＭＳ Ｐゴシック" charset="0"/>
              <a:cs typeface="Times New Roman" charset="0"/>
            </a:endParaRPr>
          </a:p>
          <a:p>
            <a:pPr marL="381000" indent="-381000" algn="just" eaLnBrk="1" hangingPunct="1">
              <a:lnSpc>
                <a:spcPct val="90000"/>
              </a:lnSpc>
            </a:pPr>
            <a:r>
              <a:rPr lang="en-US" sz="2400">
                <a:latin typeface="Times New Roman" charset="0"/>
                <a:ea typeface="ＭＳ Ｐゴシック" charset="0"/>
                <a:cs typeface="Times New Roman" charset="0"/>
              </a:rPr>
              <a:t>3. (non-public) </a:t>
            </a:r>
            <a:r>
              <a:rPr lang="en-GB" sz="2400">
                <a:latin typeface="Times New Roman" charset="0"/>
                <a:ea typeface="ＭＳ Ｐゴシック" charset="0"/>
                <a:cs typeface="Times New Roman" charset="0"/>
              </a:rPr>
              <a:t>airplane2</a:t>
            </a:r>
            <a:endParaRPr lang="en-US" sz="2400">
              <a:latin typeface="Times New Roman" charset="0"/>
              <a:ea typeface="ＭＳ Ｐゴシック" charset="0"/>
              <a:cs typeface="Times New Roman" charset="0"/>
            </a:endParaRPr>
          </a:p>
          <a:p>
            <a:pPr marL="766763" lvl="1" indent="-195263" algn="just" eaLnBrk="1" hangingPunct="1">
              <a:lnSpc>
                <a:spcPct val="90000"/>
              </a:lnSpc>
            </a:pPr>
            <a:r>
              <a:rPr lang="en-US" sz="2000">
                <a:latin typeface="Times New Roman" charset="0"/>
                <a:ea typeface="ＭＳ Ｐゴシック" charset="0"/>
                <a:cs typeface="Times New Roman" charset="0"/>
              </a:rPr>
              <a:t>makes a one-directional link to the instance of </a:t>
            </a:r>
            <a:r>
              <a:rPr lang="en-GB" sz="2000">
                <a:latin typeface="Times New Roman" charset="0"/>
                <a:ea typeface="ＭＳ Ｐゴシック" charset="0"/>
                <a:cs typeface="Times New Roman" charset="0"/>
              </a:rPr>
              <a:t>SpecificFlight</a:t>
            </a:r>
            <a:r>
              <a:rPr lang="en-US" sz="2000">
                <a:latin typeface="Times New Roman" charset="0"/>
                <a:ea typeface="ＭＳ Ｐゴシック" charset="0"/>
                <a:cs typeface="Times New Roman" charset="0"/>
              </a:rPr>
              <a:t>.</a:t>
            </a:r>
            <a:endParaRPr lang="en-GB" sz="2000">
              <a:latin typeface="Times New Roman" charset="0"/>
              <a:ea typeface="ＭＳ Ｐゴシック" charset="0"/>
              <a:cs typeface="Times New Roman" charset="0"/>
            </a:endParaRPr>
          </a:p>
        </p:txBody>
      </p:sp>
      <p:pic>
        <p:nvPicPr>
          <p:cNvPr id="1044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04800"/>
            <a:ext cx="44323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18A5CBF-96B4-2648-A7E4-04C6BD003B93}" type="datetime1">
              <a:rPr lang="en-US" sz="1200"/>
              <a:pPr/>
              <a:t>11/13/18</a:t>
            </a:fld>
            <a:endParaRPr lang="en-US" sz="1200"/>
          </a:p>
        </p:txBody>
      </p:sp>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811F429F-5D41-764A-BE75-DB0E2B9E99CA}" type="slidenum">
              <a:rPr lang="en-US" sz="1200"/>
              <a:pPr/>
              <a:t>45</a:t>
            </a:fld>
            <a:endParaRPr lang="en-US" sz="1200"/>
          </a:p>
        </p:txBody>
      </p:sp>
      <p:sp>
        <p:nvSpPr>
          <p:cNvPr id="106500" name="Rectangle 2"/>
          <p:cNvSpPr>
            <a:spLocks noGrp="1" noChangeArrowheads="1"/>
          </p:cNvSpPr>
          <p:nvPr>
            <p:ph type="title"/>
          </p:nvPr>
        </p:nvSpPr>
        <p:spPr>
          <a:xfrm>
            <a:off x="574675" y="685800"/>
            <a:ext cx="5673725" cy="835025"/>
          </a:xfrm>
        </p:spPr>
        <p:txBody>
          <a:bodyPr/>
          <a:lstStyle/>
          <a:p>
            <a:pPr algn="just" eaLnBrk="1" hangingPunct="1"/>
            <a:r>
              <a:rPr lang="en-US" sz="3200">
                <a:latin typeface="Verdana" charset="0"/>
                <a:ea typeface="ＭＳ Ｐゴシック" charset="0"/>
                <a:cs typeface="Times New Roman" charset="0"/>
              </a:rPr>
              <a:t>Class collaboration </a:t>
            </a:r>
            <a:r>
              <a:rPr lang="ja-JP" altLang="en-US" sz="3200">
                <a:latin typeface="Verdana" charset="0"/>
                <a:ea typeface="ＭＳ Ｐゴシック" charset="0"/>
                <a:cs typeface="Times New Roman" charset="0"/>
              </a:rPr>
              <a:t>‘</a:t>
            </a:r>
            <a:r>
              <a:rPr lang="en-US" altLang="ja-JP" sz="3200">
                <a:latin typeface="Verdana" charset="0"/>
                <a:ea typeface="ＭＳ Ｐゴシック" charset="0"/>
                <a:cs typeface="Times New Roman" charset="0"/>
              </a:rPr>
              <a:t>e</a:t>
            </a:r>
            <a:r>
              <a:rPr lang="ja-JP" altLang="en-US" sz="3200">
                <a:latin typeface="Verdana" charset="0"/>
                <a:ea typeface="ＭＳ Ｐゴシック" charset="0"/>
                <a:cs typeface="Times New Roman" charset="0"/>
              </a:rPr>
              <a:t>’</a:t>
            </a:r>
            <a:endParaRPr lang="en-GB" sz="3200">
              <a:latin typeface="Verdana" charset="0"/>
              <a:ea typeface="ＭＳ Ｐゴシック" charset="0"/>
              <a:cs typeface="Times New Roman" charset="0"/>
            </a:endParaRPr>
          </a:p>
        </p:txBody>
      </p:sp>
      <p:sp>
        <p:nvSpPr>
          <p:cNvPr id="106501" name="Rectangle 3"/>
          <p:cNvSpPr>
            <a:spLocks noGrp="1" noChangeArrowheads="1"/>
          </p:cNvSpPr>
          <p:nvPr>
            <p:ph type="body" idx="1"/>
          </p:nvPr>
        </p:nvSpPr>
        <p:spPr/>
        <p:txBody>
          <a:bodyPr/>
          <a:lstStyle/>
          <a:p>
            <a:pPr marL="381000" indent="-381000" algn="just" eaLnBrk="1" hangingPunct="1"/>
            <a:r>
              <a:rPr lang="en-US" sz="2400" i="1">
                <a:latin typeface="Verdana" charset="0"/>
                <a:ea typeface="ＭＳ Ｐゴシック" charset="0"/>
                <a:cs typeface="Times New Roman" charset="0"/>
              </a:rPr>
              <a:t>Searching for an associated instance</a:t>
            </a:r>
            <a:endParaRPr lang="en-US" sz="2400" b="1">
              <a:latin typeface="Verdana" charset="0"/>
              <a:ea typeface="ＭＳ Ｐゴシック" charset="0"/>
              <a:cs typeface="Times New Roman" charset="0"/>
            </a:endParaRPr>
          </a:p>
          <a:p>
            <a:pPr marL="381000" indent="-381000" algn="just" eaLnBrk="1" hangingPunct="1"/>
            <a:r>
              <a:rPr lang="en-US" sz="2400">
                <a:latin typeface="Times New Roman" charset="0"/>
                <a:ea typeface="ＭＳ Ｐゴシック" charset="0"/>
                <a:cs typeface="Times New Roman" charset="0"/>
              </a:rPr>
              <a:t>e.g. searching for a crew member associated with a </a:t>
            </a:r>
            <a:r>
              <a:rPr lang="en-GB" sz="2400">
                <a:latin typeface="Times New Roman" charset="0"/>
                <a:ea typeface="ＭＳ Ｐゴシック" charset="0"/>
                <a:cs typeface="Times New Roman" charset="0"/>
              </a:rPr>
              <a:t>SpecificFlight</a:t>
            </a:r>
            <a:r>
              <a:rPr lang="en-US" sz="2400">
                <a:latin typeface="Times New Roman" charset="0"/>
                <a:ea typeface="ＭＳ Ｐゴシック" charset="0"/>
                <a:cs typeface="Times New Roman" charset="0"/>
              </a:rPr>
              <a:t> that has a certain name</a:t>
            </a:r>
            <a:endParaRPr lang="en-GB" sz="2400">
              <a:latin typeface="Times New Roman" charset="0"/>
              <a:ea typeface="ＭＳ Ｐゴシック" charset="0"/>
              <a:cs typeface="Times New Roman" charset="0"/>
            </a:endParaRPr>
          </a:p>
          <a:p>
            <a:pPr marL="381000" indent="-381000" algn="just" eaLnBrk="1" hangingPunct="1"/>
            <a:r>
              <a:rPr lang="en-US" sz="2400">
                <a:latin typeface="Times New Roman" charset="0"/>
                <a:ea typeface="ＭＳ Ｐゴシック" charset="0"/>
                <a:cs typeface="Times New Roman" charset="0"/>
              </a:rPr>
              <a:t>1.	(public) The instance of </a:t>
            </a:r>
            <a:r>
              <a:rPr lang="en-GB" sz="2400">
                <a:latin typeface="Times New Roman" charset="0"/>
                <a:ea typeface="ＭＳ Ｐゴシック" charset="0"/>
                <a:cs typeface="Times New Roman" charset="0"/>
              </a:rPr>
              <a:t>SpecificFlight</a:t>
            </a:r>
            <a:r>
              <a:rPr lang="en-US" sz="2400">
                <a:latin typeface="Times New Roman" charset="0"/>
                <a:ea typeface="ＭＳ Ｐゴシック" charset="0"/>
                <a:cs typeface="Times New Roman" charset="0"/>
              </a:rPr>
              <a:t> </a:t>
            </a:r>
          </a:p>
          <a:p>
            <a:pPr marL="957263" lvl="2" indent="-381000" algn="just" eaLnBrk="1" hangingPunct="1"/>
            <a:r>
              <a:rPr lang="en-US">
                <a:latin typeface="Times New Roman" charset="0"/>
                <a:ea typeface="ＭＳ Ｐゴシック" charset="0"/>
                <a:cs typeface="Times New Roman" charset="0"/>
              </a:rPr>
              <a:t>creates an </a:t>
            </a:r>
            <a:r>
              <a:rPr lang="en-GB">
                <a:latin typeface="Times New Roman" charset="0"/>
                <a:ea typeface="ＭＳ Ｐゴシック" charset="0"/>
                <a:cs typeface="Times New Roman" charset="0"/>
              </a:rPr>
              <a:t>Iterator</a:t>
            </a:r>
            <a:r>
              <a:rPr lang="en-US">
                <a:latin typeface="Times New Roman" charset="0"/>
                <a:ea typeface="ＭＳ Ｐゴシック" charset="0"/>
                <a:cs typeface="Times New Roman" charset="0"/>
              </a:rPr>
              <a:t> over all the </a:t>
            </a:r>
            <a:r>
              <a:rPr lang="en-GB">
                <a:latin typeface="Times New Roman" charset="0"/>
                <a:ea typeface="ＭＳ Ｐゴシック" charset="0"/>
                <a:cs typeface="Times New Roman" charset="0"/>
              </a:rPr>
              <a:t>crewMember</a:t>
            </a:r>
            <a:r>
              <a:rPr lang="en-US">
                <a:latin typeface="Times New Roman" charset="0"/>
                <a:ea typeface="ＭＳ Ｐゴシック" charset="0"/>
                <a:cs typeface="Times New Roman" charset="0"/>
              </a:rPr>
              <a:t> links of the </a:t>
            </a:r>
            <a:r>
              <a:rPr lang="en-GB">
                <a:latin typeface="Times New Roman" charset="0"/>
                <a:ea typeface="ＭＳ Ｐゴシック" charset="0"/>
                <a:cs typeface="Times New Roman" charset="0"/>
              </a:rPr>
              <a:t>SpecificFlight</a:t>
            </a:r>
            <a:endParaRPr lang="en-US">
              <a:latin typeface="Times New Roman" charset="0"/>
              <a:ea typeface="ＭＳ Ｐゴシック" charset="0"/>
              <a:cs typeface="Times New Roman" charset="0"/>
            </a:endParaRPr>
          </a:p>
          <a:p>
            <a:pPr marL="957263" lvl="2" indent="-381000" algn="just" eaLnBrk="1" hangingPunct="1"/>
            <a:r>
              <a:rPr lang="en-US">
                <a:latin typeface="Times New Roman" charset="0"/>
                <a:ea typeface="ＭＳ Ｐゴシック" charset="0"/>
                <a:cs typeface="Times New Roman" charset="0"/>
              </a:rPr>
              <a:t>for each of them call operation 2, until it finds a match</a:t>
            </a:r>
            <a:endParaRPr lang="en-GB">
              <a:latin typeface="Times New Roman" charset="0"/>
              <a:ea typeface="ＭＳ Ｐゴシック" charset="0"/>
              <a:cs typeface="Times New Roman" charset="0"/>
            </a:endParaRPr>
          </a:p>
          <a:p>
            <a:pPr marL="381000" indent="-381000" algn="just" eaLnBrk="1" hangingPunct="1"/>
            <a:r>
              <a:rPr lang="en-US" sz="2400">
                <a:latin typeface="Times New Roman" charset="0"/>
                <a:ea typeface="ＭＳ Ｐゴシック" charset="0"/>
                <a:cs typeface="Times New Roman" charset="0"/>
              </a:rPr>
              <a:t>2.	(may be public) The instance of </a:t>
            </a:r>
            <a:r>
              <a:rPr lang="en-GB" sz="2400">
                <a:latin typeface="Times New Roman" charset="0"/>
                <a:ea typeface="ＭＳ Ｐゴシック" charset="0"/>
                <a:cs typeface="Times New Roman" charset="0"/>
              </a:rPr>
              <a:t>EmployeeRole</a:t>
            </a:r>
            <a:r>
              <a:rPr lang="en-US" sz="2400">
                <a:latin typeface="Times New Roman" charset="0"/>
                <a:ea typeface="ＭＳ Ｐゴシック" charset="0"/>
                <a:cs typeface="Times New Roman" charset="0"/>
              </a:rPr>
              <a:t> returns its name</a:t>
            </a:r>
          </a:p>
        </p:txBody>
      </p:sp>
      <p:pic>
        <p:nvPicPr>
          <p:cNvPr id="10650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81000"/>
            <a:ext cx="40386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FAE4803-8F98-6A45-A9B6-95C292C23654}" type="datetime1">
              <a:rPr lang="en-US" sz="1200"/>
              <a:pPr/>
              <a:t>11/13/18</a:t>
            </a:fld>
            <a:endParaRPr lang="en-US" sz="1200"/>
          </a:p>
        </p:txBody>
      </p:sp>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50AEAAD-EDC1-3B41-970C-583A23DB2F51}" type="slidenum">
              <a:rPr lang="en-US" sz="1200"/>
              <a:pPr/>
              <a:t>46</a:t>
            </a:fld>
            <a:endParaRPr lang="en-US" sz="1200"/>
          </a:p>
        </p:txBody>
      </p:sp>
      <p:sp>
        <p:nvSpPr>
          <p:cNvPr id="108548" name="Rectangle 2"/>
          <p:cNvSpPr>
            <a:spLocks noGrp="1" noChangeArrowheads="1"/>
          </p:cNvSpPr>
          <p:nvPr>
            <p:ph type="title"/>
          </p:nvPr>
        </p:nvSpPr>
        <p:spPr/>
        <p:txBody>
          <a:bodyPr/>
          <a:lstStyle/>
          <a:p>
            <a:pPr algn="just" eaLnBrk="1" hangingPunct="1"/>
            <a:r>
              <a:rPr lang="en-GB" sz="3200">
                <a:latin typeface="Verdana" charset="0"/>
                <a:ea typeface="ＭＳ Ｐゴシック" charset="0"/>
                <a:cs typeface="ＭＳ Ｐゴシック" charset="0"/>
              </a:rPr>
              <a:t>Implementing Class Diagrams in Java</a:t>
            </a:r>
            <a:endParaRPr lang="en-US" sz="3200">
              <a:latin typeface="Verdana" charset="0"/>
              <a:ea typeface="ＭＳ Ｐゴシック" charset="0"/>
              <a:cs typeface="Times New Roman" charset="0"/>
            </a:endParaRPr>
          </a:p>
        </p:txBody>
      </p:sp>
      <p:sp>
        <p:nvSpPr>
          <p:cNvPr id="108549" name="Rectangle 3"/>
          <p:cNvSpPr>
            <a:spLocks noGrp="1" noChangeArrowheads="1"/>
          </p:cNvSpPr>
          <p:nvPr>
            <p:ph type="body" idx="1"/>
          </p:nvPr>
        </p:nvSpPr>
        <p:spPr>
          <a:xfrm>
            <a:off x="304800" y="1752600"/>
            <a:ext cx="8610600" cy="4495800"/>
          </a:xfrm>
        </p:spPr>
        <p:txBody>
          <a:bodyPr/>
          <a:lstStyle/>
          <a:p>
            <a:pPr algn="just" eaLnBrk="1" hangingPunct="1"/>
            <a:r>
              <a:rPr lang="en-GB" sz="2400">
                <a:latin typeface="Times New Roman" charset="0"/>
                <a:ea typeface="ＭＳ Ｐゴシック" charset="0"/>
                <a:cs typeface="ＭＳ Ｐゴシック" charset="0"/>
              </a:rPr>
              <a:t>Attributes are implemented as instance variables</a:t>
            </a:r>
            <a:r>
              <a:rPr lang="en-US" sz="2400">
                <a:latin typeface="Times New Roman" charset="0"/>
                <a:ea typeface="ＭＳ Ｐゴシック" charset="0"/>
                <a:cs typeface="Times New Roman" charset="0"/>
              </a:rPr>
              <a:t> </a:t>
            </a:r>
          </a:p>
          <a:p>
            <a:pPr algn="just" eaLnBrk="1" hangingPunct="1"/>
            <a:r>
              <a:rPr lang="en-GB" sz="2400">
                <a:latin typeface="Times New Roman" charset="0"/>
                <a:ea typeface="ＭＳ Ｐゴシック" charset="0"/>
                <a:cs typeface="ＭＳ Ｐゴシック" charset="0"/>
              </a:rPr>
              <a:t>Generalizations are implemented using extends </a:t>
            </a:r>
          </a:p>
          <a:p>
            <a:pPr algn="just" eaLnBrk="1" hangingPunct="1"/>
            <a:r>
              <a:rPr lang="en-GB" sz="2400">
                <a:latin typeface="Times New Roman" charset="0"/>
                <a:ea typeface="ＭＳ Ｐゴシック" charset="0"/>
                <a:cs typeface="Times New Roman" charset="0"/>
              </a:rPr>
              <a:t>Interfaces are implemented using implements</a:t>
            </a:r>
          </a:p>
          <a:p>
            <a:pPr algn="just" eaLnBrk="1" hangingPunct="1"/>
            <a:r>
              <a:rPr lang="en-GB" sz="2400">
                <a:latin typeface="Times New Roman" charset="0"/>
                <a:ea typeface="ＭＳ Ｐゴシック" charset="0"/>
                <a:cs typeface="ＭＳ Ｐゴシック" charset="0"/>
              </a:rPr>
              <a:t>Associations are normally implemented using instance variables</a:t>
            </a:r>
            <a:r>
              <a:rPr lang="en-US" sz="2400">
                <a:latin typeface="Times New Roman" charset="0"/>
                <a:ea typeface="ＭＳ Ｐゴシック" charset="0"/>
                <a:cs typeface="Times New Roman" charset="0"/>
              </a:rPr>
              <a:t> </a:t>
            </a:r>
          </a:p>
          <a:p>
            <a:pPr lvl="1" algn="just" eaLnBrk="1" hangingPunct="1">
              <a:buFontTx/>
              <a:buChar char="•"/>
            </a:pPr>
            <a:r>
              <a:rPr lang="en-GB" sz="1800">
                <a:latin typeface="Times New Roman" charset="0"/>
                <a:ea typeface="ＭＳ Ｐゴシック" charset="0"/>
                <a:cs typeface="Times New Roman" charset="0"/>
              </a:rPr>
              <a:t>Divide each two-way association into two one-way associations</a:t>
            </a:r>
          </a:p>
          <a:p>
            <a:pPr lvl="2" algn="just" eaLnBrk="1" hangingPunct="1">
              <a:buFontTx/>
              <a:buChar char="—"/>
            </a:pPr>
            <a:r>
              <a:rPr lang="en-GB" sz="1700">
                <a:latin typeface="Times New Roman" charset="0"/>
                <a:ea typeface="ＭＳ Ｐゴシック" charset="0"/>
                <a:cs typeface="Times New Roman" charset="0"/>
              </a:rPr>
              <a:t>so each associated class has an instance variable.</a:t>
            </a:r>
          </a:p>
          <a:p>
            <a:pPr lvl="1" algn="just" eaLnBrk="1" hangingPunct="1">
              <a:buFontTx/>
              <a:buChar char="•"/>
            </a:pPr>
            <a:r>
              <a:rPr lang="en-GB" sz="2000">
                <a:latin typeface="Times New Roman" charset="0"/>
                <a:ea typeface="ＭＳ Ｐゴシック" charset="0"/>
              </a:rPr>
              <a:t>For a one-way association where the multiplicity at the other end is ‘one’ or ‘optional’</a:t>
            </a:r>
          </a:p>
          <a:p>
            <a:pPr lvl="2" algn="just" eaLnBrk="1" hangingPunct="1">
              <a:buFontTx/>
              <a:buChar char="—"/>
            </a:pPr>
            <a:r>
              <a:rPr lang="en-GB" sz="2100">
                <a:latin typeface="Times New Roman" charset="0"/>
                <a:ea typeface="ＭＳ Ｐゴシック" charset="0"/>
              </a:rPr>
              <a:t>declare a variable of that class</a:t>
            </a:r>
            <a:r>
              <a:rPr lang="en-US" sz="2100">
                <a:latin typeface="Times New Roman" charset="0"/>
                <a:ea typeface="ＭＳ Ｐゴシック" charset="0"/>
                <a:cs typeface="Times New Roman" charset="0"/>
              </a:rPr>
              <a:t> (a reference)</a:t>
            </a:r>
            <a:endParaRPr lang="en-GB" sz="2100">
              <a:latin typeface="Times New Roman" charset="0"/>
              <a:ea typeface="ＭＳ Ｐゴシック" charset="0"/>
              <a:cs typeface="Times New Roman" charset="0"/>
            </a:endParaRPr>
          </a:p>
          <a:p>
            <a:pPr lvl="1" algn="just" eaLnBrk="1" hangingPunct="1">
              <a:buFontTx/>
              <a:buChar char="•"/>
            </a:pPr>
            <a:r>
              <a:rPr lang="en-GB" sz="2000">
                <a:latin typeface="Times New Roman" charset="0"/>
                <a:ea typeface="ＭＳ Ｐゴシック" charset="0"/>
              </a:rPr>
              <a:t>For a one-way association where the multiplicity at the other end is ‘many’:</a:t>
            </a:r>
          </a:p>
          <a:p>
            <a:pPr lvl="2" algn="just" eaLnBrk="1" hangingPunct="1">
              <a:buFontTx/>
              <a:buChar char="—"/>
            </a:pPr>
            <a:r>
              <a:rPr lang="en-GB" sz="2100">
                <a:latin typeface="Times New Roman" charset="0"/>
                <a:ea typeface="ＭＳ Ｐゴシック" charset="0"/>
              </a:rPr>
              <a:t>use a collection class implementing List</a:t>
            </a:r>
            <a:r>
              <a:rPr lang="en-US" sz="2100">
                <a:latin typeface="Times New Roman" charset="0"/>
                <a:ea typeface="ＭＳ Ｐゴシック" charset="0"/>
                <a:cs typeface="Times New Roman" charset="0"/>
              </a:rPr>
              <a:t>, such as </a:t>
            </a:r>
            <a:r>
              <a:rPr lang="en-GB" sz="2100">
                <a:latin typeface="Times New Roman" charset="0"/>
                <a:ea typeface="ＭＳ Ｐゴシック" charset="0"/>
              </a:rPr>
              <a:t>Vector</a:t>
            </a:r>
            <a:r>
              <a:rPr lang="en-US" sz="2100">
                <a:latin typeface="Times New Roman" charset="0"/>
                <a:ea typeface="ＭＳ Ｐゴシック" charset="0"/>
                <a:cs typeface="Times New Roman" charset="0"/>
              </a:rPr>
              <a:t>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E9DEF1BC-186E-F940-8886-1718BFB119D3}" type="datetime1">
              <a:rPr lang="en-US" sz="1200"/>
              <a:pPr/>
              <a:t>11/13/18</a:t>
            </a:fld>
            <a:endParaRPr lang="en-US" sz="1200"/>
          </a:p>
        </p:txBody>
      </p:sp>
      <p:sp>
        <p:nvSpPr>
          <p:cNvPr id="1105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A256BF7-6F95-6B4A-AFB4-378AFD5C815D}" type="slidenum">
              <a:rPr lang="en-US" sz="1200"/>
              <a:pPr/>
              <a:t>47</a:t>
            </a:fld>
            <a:endParaRPr lang="en-US" sz="1200"/>
          </a:p>
        </p:txBody>
      </p:sp>
      <p:sp>
        <p:nvSpPr>
          <p:cNvPr id="110596"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Example: </a:t>
            </a:r>
            <a:r>
              <a:rPr lang="en-GB" sz="3200">
                <a:latin typeface="Verdana" charset="0"/>
                <a:ea typeface="ＭＳ Ｐゴシック" charset="0"/>
                <a:cs typeface="ＭＳ Ｐゴシック" charset="0"/>
              </a:rPr>
              <a:t>SpecificFlight</a:t>
            </a:r>
            <a:r>
              <a:rPr lang="en-US">
                <a:latin typeface="Verdana" charset="0"/>
                <a:ea typeface="ＭＳ Ｐゴシック" charset="0"/>
                <a:cs typeface="ＭＳ Ｐゴシック" charset="0"/>
              </a:rPr>
              <a:t> </a:t>
            </a:r>
          </a:p>
        </p:txBody>
      </p:sp>
      <p:sp>
        <p:nvSpPr>
          <p:cNvPr id="110597" name="Rectangle 3"/>
          <p:cNvSpPr>
            <a:spLocks noChangeArrowheads="1"/>
          </p:cNvSpPr>
          <p:nvPr/>
        </p:nvSpPr>
        <p:spPr bwMode="auto">
          <a:xfrm>
            <a:off x="914400" y="1889125"/>
            <a:ext cx="73152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latin typeface="Times" charset="0"/>
              </a:rPr>
              <a:t>class SpecificFlight</a:t>
            </a:r>
          </a:p>
          <a:p>
            <a:r>
              <a:rPr lang="en-US" sz="2000">
                <a:latin typeface="Times" charset="0"/>
              </a:rPr>
              <a:t>{</a:t>
            </a:r>
          </a:p>
          <a:p>
            <a:r>
              <a:rPr lang="en-US" sz="2000">
                <a:latin typeface="Times" charset="0"/>
              </a:rPr>
              <a:t>    private Calendar date;</a:t>
            </a:r>
          </a:p>
          <a:p>
            <a:r>
              <a:rPr lang="en-US" sz="2000">
                <a:latin typeface="Times" charset="0"/>
              </a:rPr>
              <a:t>    private RegularFlight regularFlight;</a:t>
            </a:r>
          </a:p>
          <a:p>
            <a:r>
              <a:rPr lang="en-US" sz="2000">
                <a:latin typeface="Times" charset="0"/>
              </a:rPr>
              <a:t>    ...</a:t>
            </a:r>
          </a:p>
          <a:p>
            <a:r>
              <a:rPr lang="en-US" sz="2000">
                <a:latin typeface="Times" charset="0"/>
              </a:rPr>
              <a:t>   // Constructor that should only be called from</a:t>
            </a:r>
          </a:p>
          <a:p>
            <a:r>
              <a:rPr lang="en-US" sz="2000">
                <a:latin typeface="Times" charset="0"/>
              </a:rPr>
              <a:t>   // addSpecificFlight</a:t>
            </a:r>
          </a:p>
          <a:p>
            <a:r>
              <a:rPr lang="en-US" sz="2000">
                <a:latin typeface="Times" charset="0"/>
              </a:rPr>
              <a:t>   SpecificFlight( Calendar aDate, RegularFlight aRegularFlight)</a:t>
            </a:r>
          </a:p>
          <a:p>
            <a:r>
              <a:rPr lang="en-US" sz="2000">
                <a:latin typeface="Times" charset="0"/>
              </a:rPr>
              <a:t>   {</a:t>
            </a:r>
          </a:p>
          <a:p>
            <a:r>
              <a:rPr lang="en-US" sz="2000">
                <a:latin typeface="Times" charset="0"/>
              </a:rPr>
              <a:t>       date = aDate;</a:t>
            </a:r>
          </a:p>
          <a:p>
            <a:r>
              <a:rPr lang="en-US" sz="2000">
                <a:latin typeface="Times" charset="0"/>
              </a:rPr>
              <a:t>       regularFlight = aRegularFlight;</a:t>
            </a:r>
          </a:p>
          <a:p>
            <a:r>
              <a:rPr lang="en-US" sz="2000">
                <a:latin typeface="Times" charset="0"/>
              </a:rPr>
              <a:t>    }</a:t>
            </a:r>
          </a:p>
          <a:p>
            <a:r>
              <a:rPr lang="en-US" sz="2000">
                <a:latin typeface="Times" charset="0"/>
              </a:rPr>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972548E6-8283-8F43-8A85-E553FCE8BFE6}" type="datetime1">
              <a:rPr lang="en-US" sz="1200"/>
              <a:pPr/>
              <a:t>11/13/18</a:t>
            </a:fld>
            <a:endParaRPr lang="en-US" sz="1200"/>
          </a:p>
        </p:txBody>
      </p:sp>
      <p:sp>
        <p:nvSpPr>
          <p:cNvPr id="1126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1126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F7E120E-71B5-6B4B-A992-F27DF10E4756}" type="slidenum">
              <a:rPr lang="en-US" sz="1200"/>
              <a:pPr/>
              <a:t>48</a:t>
            </a:fld>
            <a:endParaRPr lang="en-US" sz="1200"/>
          </a:p>
        </p:txBody>
      </p:sp>
      <p:sp>
        <p:nvSpPr>
          <p:cNvPr id="112644" name="Rectangle 2"/>
          <p:cNvSpPr>
            <a:spLocks noGrp="1" noChangeArrowheads="1"/>
          </p:cNvSpPr>
          <p:nvPr>
            <p:ph type="title"/>
          </p:nvPr>
        </p:nvSpPr>
        <p:spPr/>
        <p:txBody>
          <a:bodyPr/>
          <a:lstStyle/>
          <a:p>
            <a:pPr eaLnBrk="1" hangingPunct="1"/>
            <a:r>
              <a:rPr lang="en-US" sz="3200">
                <a:latin typeface="Verdana" charset="0"/>
                <a:ea typeface="ＭＳ Ｐゴシック" charset="0"/>
                <a:cs typeface="ＭＳ Ｐゴシック" charset="0"/>
              </a:rPr>
              <a:t>Example: </a:t>
            </a:r>
            <a:r>
              <a:rPr lang="en-GB" sz="3200">
                <a:latin typeface="Verdana" charset="0"/>
                <a:ea typeface="ＭＳ Ｐゴシック" charset="0"/>
                <a:cs typeface="ＭＳ Ｐゴシック" charset="0"/>
              </a:rPr>
              <a:t>RegularFlight</a:t>
            </a:r>
            <a:endParaRPr lang="en-US" sz="3200">
              <a:latin typeface="Verdana" charset="0"/>
              <a:ea typeface="ＭＳ Ｐゴシック" charset="0"/>
              <a:cs typeface="ＭＳ Ｐゴシック" charset="0"/>
            </a:endParaRPr>
          </a:p>
        </p:txBody>
      </p:sp>
      <p:sp>
        <p:nvSpPr>
          <p:cNvPr id="112645" name="Rectangle 3"/>
          <p:cNvSpPr>
            <a:spLocks noChangeArrowheads="1"/>
          </p:cNvSpPr>
          <p:nvPr/>
        </p:nvSpPr>
        <p:spPr bwMode="auto">
          <a:xfrm>
            <a:off x="1066800" y="1889125"/>
            <a:ext cx="73914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latin typeface="Times" charset="0"/>
              </a:rPr>
              <a:t>class RegularFlight</a:t>
            </a:r>
          </a:p>
          <a:p>
            <a:r>
              <a:rPr lang="en-US" sz="2000">
                <a:latin typeface="Times" charset="0"/>
              </a:rPr>
              <a:t>{</a:t>
            </a:r>
          </a:p>
          <a:p>
            <a:r>
              <a:rPr lang="en-US" sz="2000">
                <a:latin typeface="Times" charset="0"/>
              </a:rPr>
              <a:t>      private List specificFlights;</a:t>
            </a:r>
          </a:p>
          <a:p>
            <a:r>
              <a:rPr lang="en-US" sz="2000">
                <a:latin typeface="Times" charset="0"/>
              </a:rPr>
              <a:t>      ...</a:t>
            </a:r>
          </a:p>
          <a:p>
            <a:r>
              <a:rPr lang="en-US" sz="2000">
                <a:latin typeface="Times" charset="0"/>
              </a:rPr>
              <a:t>      // Method that has primary responsibility </a:t>
            </a:r>
          </a:p>
          <a:p>
            <a:r>
              <a:rPr lang="en-US" sz="2000">
                <a:latin typeface="Times" charset="0"/>
              </a:rPr>
              <a:t>      public void addSpecificFlight(Calendar aDate)</a:t>
            </a:r>
          </a:p>
          <a:p>
            <a:r>
              <a:rPr lang="en-US" sz="2000">
                <a:latin typeface="Times" charset="0"/>
              </a:rPr>
              <a:t>     {</a:t>
            </a:r>
          </a:p>
          <a:p>
            <a:r>
              <a:rPr lang="en-US" sz="2000">
                <a:latin typeface="Times" charset="0"/>
              </a:rPr>
              <a:t>          SpecificFlight newSpecificFlight;</a:t>
            </a:r>
          </a:p>
          <a:p>
            <a:r>
              <a:rPr lang="en-US" sz="2000">
                <a:latin typeface="Times" charset="0"/>
              </a:rPr>
              <a:t>          newSpecificFlight = new SpecificFlight(aDate, this);</a:t>
            </a:r>
          </a:p>
          <a:p>
            <a:r>
              <a:rPr lang="en-US" sz="2000">
                <a:latin typeface="Times" charset="0"/>
              </a:rPr>
              <a:t>          specificFlights.add(newSpecificFlight);</a:t>
            </a:r>
          </a:p>
          <a:p>
            <a:r>
              <a:rPr lang="en-US" sz="2000">
                <a:latin typeface="Times" charset="0"/>
              </a:rPr>
              <a:t>      }</a:t>
            </a:r>
          </a:p>
          <a:p>
            <a:r>
              <a:rPr lang="en-US" sz="2000">
                <a:latin typeface="Times" charset="0"/>
              </a:rPr>
              <a:t>      ...</a:t>
            </a:r>
          </a:p>
          <a:p>
            <a:r>
              <a:rPr lang="en-US" sz="2000">
                <a:latin typeface="Times" charset="0"/>
              </a:rPr>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A34C93E-D343-2E4B-96C2-A2EC750CDA19}" type="datetime1">
              <a:rPr lang="en-US" sz="1200"/>
              <a:pPr/>
              <a:t>11/13/18</a:t>
            </a:fld>
            <a:endParaRPr lang="en-US" sz="1200"/>
          </a:p>
        </p:txBody>
      </p:sp>
      <p:sp>
        <p:nvSpPr>
          <p:cNvPr id="2560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2560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6A6C6F0-AFA5-5347-8200-BC006273084F}" type="slidenum">
              <a:rPr lang="en-US" sz="1200"/>
              <a:pPr/>
              <a:t>5</a:t>
            </a:fld>
            <a:endParaRPr lang="en-US" sz="1200"/>
          </a:p>
        </p:txBody>
      </p:sp>
      <p:sp>
        <p:nvSpPr>
          <p:cNvPr id="25604"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Associations and Multiplicity</a:t>
            </a:r>
            <a:r>
              <a:rPr lang="en-US">
                <a:latin typeface="Verdana" charset="0"/>
                <a:ea typeface="ＭＳ Ｐゴシック" charset="0"/>
                <a:cs typeface="ＭＳ Ｐゴシック" charset="0"/>
              </a:rPr>
              <a:t> </a:t>
            </a:r>
          </a:p>
        </p:txBody>
      </p:sp>
      <p:sp>
        <p:nvSpPr>
          <p:cNvPr id="25605" name="Rectangle 3"/>
          <p:cNvSpPr>
            <a:spLocks noGrp="1" noChangeArrowheads="1"/>
          </p:cNvSpPr>
          <p:nvPr>
            <p:ph type="body" sz="half" idx="1"/>
          </p:nvPr>
        </p:nvSpPr>
        <p:spPr>
          <a:xfrm>
            <a:off x="566738" y="1752600"/>
            <a:ext cx="7839075" cy="4267200"/>
          </a:xfrm>
        </p:spPr>
        <p:txBody>
          <a:bodyPr/>
          <a:lstStyle/>
          <a:p>
            <a:pPr eaLnBrk="1" hangingPunct="1"/>
            <a:r>
              <a:rPr lang="en-GB" sz="2400">
                <a:latin typeface="Verdana" charset="0"/>
                <a:ea typeface="ＭＳ Ｐゴシック" charset="0"/>
                <a:cs typeface="ＭＳ Ｐゴシック" charset="0"/>
              </a:rPr>
              <a:t>An</a:t>
            </a:r>
            <a:r>
              <a:rPr lang="en-GB" sz="2400" i="1">
                <a:latin typeface="Verdana" charset="0"/>
                <a:ea typeface="ＭＳ Ｐゴシック" charset="0"/>
                <a:cs typeface="ＭＳ Ｐゴシック" charset="0"/>
              </a:rPr>
              <a:t> association</a:t>
            </a:r>
            <a:r>
              <a:rPr lang="en-GB" sz="2400">
                <a:latin typeface="Verdana" charset="0"/>
                <a:ea typeface="ＭＳ Ｐゴシック" charset="0"/>
                <a:cs typeface="ＭＳ Ｐゴシック" charset="0"/>
              </a:rPr>
              <a:t> is used to show how two classes are related to each other</a:t>
            </a:r>
          </a:p>
          <a:p>
            <a:pPr lvl="1" eaLnBrk="1" hangingPunct="1"/>
            <a:r>
              <a:rPr lang="en-GB" sz="2000">
                <a:latin typeface="Verdana" charset="0"/>
                <a:ea typeface="ＭＳ Ｐゴシック" charset="0"/>
              </a:rPr>
              <a:t>Symbols indicating </a:t>
            </a:r>
            <a:r>
              <a:rPr lang="en-GB" sz="2000" i="1">
                <a:latin typeface="Verdana" charset="0"/>
                <a:ea typeface="ＭＳ Ｐゴシック" charset="0"/>
              </a:rPr>
              <a:t>multiplicity</a:t>
            </a:r>
            <a:r>
              <a:rPr lang="en-GB" sz="2000">
                <a:latin typeface="Verdana" charset="0"/>
                <a:ea typeface="ＭＳ Ｐゴシック" charset="0"/>
              </a:rPr>
              <a:t> are shown at each end of the association</a:t>
            </a:r>
            <a:r>
              <a:rPr lang="en-US" sz="2000">
                <a:latin typeface="Verdana" charset="0"/>
                <a:ea typeface="ＭＳ Ｐゴシック" charset="0"/>
              </a:rPr>
              <a:t>  </a:t>
            </a:r>
          </a:p>
        </p:txBody>
      </p:sp>
      <p:pic>
        <p:nvPicPr>
          <p:cNvPr id="25606"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828800" y="3379788"/>
            <a:ext cx="4930775" cy="2716212"/>
          </a:xfr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7F351F3-14B9-D940-BD4A-0C6B6D185928}" type="datetime1">
              <a:rPr lang="en-US" sz="1200"/>
              <a:pPr/>
              <a:t>11/13/18</a:t>
            </a:fld>
            <a:endParaRPr lang="en-US" sz="1200"/>
          </a:p>
        </p:txBody>
      </p:sp>
      <p:sp>
        <p:nvSpPr>
          <p:cNvPr id="276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2765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7E418B11-4D9D-DC44-B978-6A7426BD0879}" type="slidenum">
              <a:rPr lang="en-US" sz="1200"/>
              <a:pPr/>
              <a:t>6</a:t>
            </a:fld>
            <a:endParaRPr lang="en-US" sz="1200"/>
          </a:p>
        </p:txBody>
      </p:sp>
      <p:sp>
        <p:nvSpPr>
          <p:cNvPr id="27652" name="Rectangle 2"/>
          <p:cNvSpPr>
            <a:spLocks noGrp="1" noChangeArrowheads="1"/>
          </p:cNvSpPr>
          <p:nvPr>
            <p:ph type="title"/>
          </p:nvPr>
        </p:nvSpPr>
        <p:spPr/>
        <p:txBody>
          <a:bodyPr/>
          <a:lstStyle/>
          <a:p>
            <a:pPr eaLnBrk="1" hangingPunct="1"/>
            <a:r>
              <a:rPr lang="en-GB">
                <a:latin typeface="Verdana" charset="0"/>
                <a:ea typeface="ＭＳ Ｐゴシック" charset="0"/>
                <a:cs typeface="ＭＳ Ｐゴシック" charset="0"/>
              </a:rPr>
              <a:t>Labelling associations</a:t>
            </a:r>
            <a:r>
              <a:rPr lang="en-US">
                <a:latin typeface="Verdana" charset="0"/>
                <a:ea typeface="ＭＳ Ｐゴシック" charset="0"/>
                <a:cs typeface="ＭＳ Ｐゴシック" charset="0"/>
              </a:rPr>
              <a:t> </a:t>
            </a:r>
          </a:p>
        </p:txBody>
      </p:sp>
      <p:sp>
        <p:nvSpPr>
          <p:cNvPr id="27653" name="Rectangle 3"/>
          <p:cNvSpPr>
            <a:spLocks noGrp="1" noChangeArrowheads="1"/>
          </p:cNvSpPr>
          <p:nvPr>
            <p:ph type="body" sz="half" idx="1"/>
          </p:nvPr>
        </p:nvSpPr>
        <p:spPr>
          <a:xfrm>
            <a:off x="566738" y="1752600"/>
            <a:ext cx="7839075" cy="4267200"/>
          </a:xfrm>
        </p:spPr>
        <p:txBody>
          <a:bodyPr/>
          <a:lstStyle/>
          <a:p>
            <a:pPr lvl="1" eaLnBrk="1" hangingPunct="1"/>
            <a:r>
              <a:rPr lang="en-GB" sz="2200">
                <a:latin typeface="Verdana" charset="0"/>
                <a:ea typeface="ＭＳ Ｐゴシック" charset="0"/>
              </a:rPr>
              <a:t>Each association can be labelled, to make explicit the nature of the association</a:t>
            </a:r>
            <a:r>
              <a:rPr lang="en-US" sz="2200">
                <a:latin typeface="Verdana" charset="0"/>
                <a:ea typeface="ＭＳ Ｐゴシック" charset="0"/>
              </a:rPr>
              <a:t> </a:t>
            </a:r>
          </a:p>
        </p:txBody>
      </p:sp>
      <p:pic>
        <p:nvPicPr>
          <p:cNvPr id="27654"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76400" y="2720975"/>
            <a:ext cx="5873750" cy="3298825"/>
          </a:xfr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9698D3B-F7D5-6A4A-B8D5-0382CE4E4B5F}" type="datetime1">
              <a:rPr lang="en-US" sz="1200"/>
              <a:pPr/>
              <a:t>11/13/18</a:t>
            </a:fld>
            <a:endParaRPr lang="en-US" sz="1200"/>
          </a:p>
        </p:txBody>
      </p:sp>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A136FE7C-1CFA-6A46-9F68-D755F43BDDB9}" type="slidenum">
              <a:rPr lang="en-US" sz="1200"/>
              <a:pPr/>
              <a:t>7</a:t>
            </a:fld>
            <a:endParaRPr lang="en-US" sz="1200"/>
          </a:p>
        </p:txBody>
      </p:sp>
      <p:sp>
        <p:nvSpPr>
          <p:cNvPr id="29700"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Analyzing and validating associations</a:t>
            </a:r>
          </a:p>
        </p:txBody>
      </p:sp>
      <p:sp>
        <p:nvSpPr>
          <p:cNvPr id="29701" name="Rectangle 3"/>
          <p:cNvSpPr>
            <a:spLocks noGrp="1" noChangeArrowheads="1"/>
          </p:cNvSpPr>
          <p:nvPr>
            <p:ph type="body" idx="1"/>
          </p:nvPr>
        </p:nvSpPr>
        <p:spPr/>
        <p:txBody>
          <a:bodyPr/>
          <a:lstStyle/>
          <a:p>
            <a:pPr lvl="1" eaLnBrk="1" hangingPunct="1"/>
            <a:r>
              <a:rPr lang="en-GB" sz="2400">
                <a:latin typeface="Verdana" charset="0"/>
                <a:ea typeface="ＭＳ Ｐゴシック" charset="0"/>
              </a:rPr>
              <a:t>Many-to-one</a:t>
            </a:r>
          </a:p>
          <a:p>
            <a:pPr lvl="2" eaLnBrk="1" hangingPunct="1"/>
            <a:r>
              <a:rPr lang="en-GB" sz="2000">
                <a:latin typeface="Verdana" charset="0"/>
                <a:ea typeface="ＭＳ Ｐゴシック" charset="0"/>
              </a:rPr>
              <a:t>A company has many employees, </a:t>
            </a:r>
          </a:p>
          <a:p>
            <a:pPr lvl="2" eaLnBrk="1" hangingPunct="1"/>
            <a:r>
              <a:rPr lang="en-GB" sz="2000">
                <a:latin typeface="Verdana" charset="0"/>
                <a:ea typeface="ＭＳ Ｐゴシック" charset="0"/>
              </a:rPr>
              <a:t>An employee can only work for one company.</a:t>
            </a:r>
          </a:p>
          <a:p>
            <a:pPr lvl="3" eaLnBrk="1" hangingPunct="1"/>
            <a:r>
              <a:rPr lang="en-GB" sz="1800">
                <a:latin typeface="Verdana" charset="0"/>
                <a:ea typeface="ＭＳ Ｐゴシック" charset="0"/>
              </a:rPr>
              <a:t>This company will not store data about the moonlighting activities of employees! </a:t>
            </a:r>
          </a:p>
          <a:p>
            <a:pPr lvl="2" eaLnBrk="1" hangingPunct="1"/>
            <a:r>
              <a:rPr lang="en-GB" sz="2000">
                <a:latin typeface="Verdana" charset="0"/>
                <a:ea typeface="ＭＳ Ｐゴシック" charset="0"/>
              </a:rPr>
              <a:t>A company can have zero employees</a:t>
            </a:r>
          </a:p>
          <a:p>
            <a:pPr lvl="3" eaLnBrk="1" hangingPunct="1"/>
            <a:r>
              <a:rPr lang="en-GB" sz="1800">
                <a:latin typeface="Verdana" charset="0"/>
                <a:ea typeface="ＭＳ Ｐゴシック" charset="0"/>
              </a:rPr>
              <a:t>E.g. a ‘shell’ company</a:t>
            </a:r>
          </a:p>
          <a:p>
            <a:pPr lvl="2" eaLnBrk="1" hangingPunct="1"/>
            <a:r>
              <a:rPr lang="en-GB" sz="2000">
                <a:latin typeface="Verdana" charset="0"/>
                <a:ea typeface="ＭＳ Ｐゴシック" charset="0"/>
              </a:rPr>
              <a:t>It is not possible to be an employee unless you work for a company</a:t>
            </a:r>
            <a:endParaRPr lang="en-US" sz="2000">
              <a:latin typeface="Verdana" charset="0"/>
              <a:ea typeface="ＭＳ Ｐゴシック" charset="0"/>
            </a:endParaRPr>
          </a:p>
        </p:txBody>
      </p:sp>
      <p:sp>
        <p:nvSpPr>
          <p:cNvPr id="29702" name="AutoShape 4"/>
          <p:cNvSpPr>
            <a:spLocks noChangeAspect="1" noChangeArrowheads="1" noTextEdit="1"/>
          </p:cNvSpPr>
          <p:nvPr/>
        </p:nvSpPr>
        <p:spPr bwMode="auto">
          <a:xfrm>
            <a:off x="2362200" y="5738813"/>
            <a:ext cx="62484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9703" name="Group 15"/>
          <p:cNvGrpSpPr>
            <a:grpSpLocks/>
          </p:cNvGrpSpPr>
          <p:nvPr/>
        </p:nvGrpSpPr>
        <p:grpSpPr bwMode="auto">
          <a:xfrm>
            <a:off x="1752600" y="5214938"/>
            <a:ext cx="6229350" cy="576262"/>
            <a:chOff x="1494" y="3216"/>
            <a:chExt cx="3924" cy="363"/>
          </a:xfrm>
        </p:grpSpPr>
        <p:sp>
          <p:nvSpPr>
            <p:cNvPr id="29704" name="Line 5"/>
            <p:cNvSpPr>
              <a:spLocks noChangeShapeType="1"/>
            </p:cNvSpPr>
            <p:nvPr/>
          </p:nvSpPr>
          <p:spPr bwMode="auto">
            <a:xfrm>
              <a:off x="2181" y="3412"/>
              <a:ext cx="255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Rectangle 6"/>
            <p:cNvSpPr>
              <a:spLocks noChangeArrowheads="1"/>
            </p:cNvSpPr>
            <p:nvPr/>
          </p:nvSpPr>
          <p:spPr bwMode="auto">
            <a:xfrm>
              <a:off x="2216" y="3312"/>
              <a:ext cx="40"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a:t>
              </a:r>
              <a:endParaRPr lang="en-US" sz="2400">
                <a:latin typeface="Times" charset="0"/>
              </a:endParaRPr>
            </a:p>
          </p:txBody>
        </p:sp>
        <p:sp>
          <p:nvSpPr>
            <p:cNvPr id="29706" name="Rectangle 7"/>
            <p:cNvSpPr>
              <a:spLocks noChangeArrowheads="1"/>
            </p:cNvSpPr>
            <p:nvPr/>
          </p:nvSpPr>
          <p:spPr bwMode="auto">
            <a:xfrm>
              <a:off x="3254" y="3216"/>
              <a:ext cx="416" cy="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7" name="Rectangle 8"/>
            <p:cNvSpPr>
              <a:spLocks noChangeArrowheads="1"/>
            </p:cNvSpPr>
            <p:nvPr/>
          </p:nvSpPr>
          <p:spPr bwMode="auto">
            <a:xfrm>
              <a:off x="3266" y="3251"/>
              <a:ext cx="395"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charset="0"/>
                </a:rPr>
                <a:t>worksFor</a:t>
              </a:r>
              <a:endParaRPr lang="en-US" sz="2400">
                <a:latin typeface="Times" charset="0"/>
              </a:endParaRPr>
            </a:p>
          </p:txBody>
        </p:sp>
        <p:sp>
          <p:nvSpPr>
            <p:cNvPr id="29708" name="Rectangle 9"/>
            <p:cNvSpPr>
              <a:spLocks noChangeArrowheads="1"/>
            </p:cNvSpPr>
            <p:nvPr/>
          </p:nvSpPr>
          <p:spPr bwMode="auto">
            <a:xfrm>
              <a:off x="4674" y="3262"/>
              <a:ext cx="11" cy="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9" name="Rectangle 10"/>
            <p:cNvSpPr>
              <a:spLocks noChangeArrowheads="1"/>
            </p:cNvSpPr>
            <p:nvPr/>
          </p:nvSpPr>
          <p:spPr bwMode="auto">
            <a:xfrm>
              <a:off x="1494" y="3245"/>
              <a:ext cx="681" cy="33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10" name="Rectangle 11"/>
            <p:cNvSpPr>
              <a:spLocks noChangeArrowheads="1"/>
            </p:cNvSpPr>
            <p:nvPr/>
          </p:nvSpPr>
          <p:spPr bwMode="auto">
            <a:xfrm>
              <a:off x="1557" y="3297"/>
              <a:ext cx="52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Arial" charset="0"/>
                </a:rPr>
                <a:t>Employee</a:t>
              </a:r>
              <a:endParaRPr lang="en-US" sz="2400">
                <a:latin typeface="Times" charset="0"/>
              </a:endParaRPr>
            </a:p>
          </p:txBody>
        </p:sp>
        <p:sp>
          <p:nvSpPr>
            <p:cNvPr id="29711" name="Rectangle 12"/>
            <p:cNvSpPr>
              <a:spLocks noChangeArrowheads="1"/>
            </p:cNvSpPr>
            <p:nvPr/>
          </p:nvSpPr>
          <p:spPr bwMode="auto">
            <a:xfrm>
              <a:off x="4737" y="3245"/>
              <a:ext cx="681" cy="334"/>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12" name="Rectangle 13"/>
            <p:cNvSpPr>
              <a:spLocks noChangeArrowheads="1"/>
            </p:cNvSpPr>
            <p:nvPr/>
          </p:nvSpPr>
          <p:spPr bwMode="auto">
            <a:xfrm>
              <a:off x="4824" y="3297"/>
              <a:ext cx="51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latin typeface="Arial" charset="0"/>
                </a:rPr>
                <a:t>Company</a:t>
              </a:r>
              <a:endParaRPr lang="en-US" sz="2400">
                <a:latin typeface="Times" charset="0"/>
              </a:endParaRPr>
            </a:p>
          </p:txBody>
        </p:sp>
        <p:sp>
          <p:nvSpPr>
            <p:cNvPr id="29713" name="Rectangle 14"/>
            <p:cNvSpPr>
              <a:spLocks noChangeArrowheads="1"/>
            </p:cNvSpPr>
            <p:nvPr/>
          </p:nvSpPr>
          <p:spPr bwMode="auto">
            <a:xfrm>
              <a:off x="4616" y="3264"/>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a:t>
              </a:r>
              <a:endParaRPr lang="en-US" sz="2400">
                <a:latin typeface="Times" charset="0"/>
              </a:endParaRPr>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F14474E-CF9F-C34A-AF56-A82D02116621}" type="datetime1">
              <a:rPr lang="en-US" sz="1200"/>
              <a:pPr/>
              <a:t>11/13/18</a:t>
            </a:fld>
            <a:endParaRPr lang="en-US" sz="1200"/>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CAC238C-EBD5-5E40-A1EA-E0CAE9B9E947}" type="slidenum">
              <a:rPr lang="en-US" sz="1200"/>
              <a:pPr/>
              <a:t>8</a:t>
            </a:fld>
            <a:endParaRPr lang="en-US" sz="1200"/>
          </a:p>
        </p:txBody>
      </p:sp>
      <p:sp>
        <p:nvSpPr>
          <p:cNvPr id="31748"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Analyzing and validating associations</a:t>
            </a:r>
          </a:p>
        </p:txBody>
      </p:sp>
      <p:sp>
        <p:nvSpPr>
          <p:cNvPr id="31749" name="Rectangle 3"/>
          <p:cNvSpPr>
            <a:spLocks noGrp="1" noChangeArrowheads="1"/>
          </p:cNvSpPr>
          <p:nvPr>
            <p:ph type="body" idx="1"/>
          </p:nvPr>
        </p:nvSpPr>
        <p:spPr/>
        <p:txBody>
          <a:bodyPr/>
          <a:lstStyle/>
          <a:p>
            <a:pPr lvl="1" eaLnBrk="1" hangingPunct="1"/>
            <a:r>
              <a:rPr lang="en-GB" sz="2400">
                <a:latin typeface="Verdana" charset="0"/>
                <a:ea typeface="ＭＳ Ｐゴシック" charset="0"/>
              </a:rPr>
              <a:t>Many-to-many</a:t>
            </a:r>
          </a:p>
          <a:p>
            <a:pPr lvl="2" eaLnBrk="1" hangingPunct="1"/>
            <a:r>
              <a:rPr lang="en-GB" sz="2000">
                <a:latin typeface="Verdana" charset="0"/>
                <a:ea typeface="ＭＳ Ｐゴシック" charset="0"/>
              </a:rPr>
              <a:t>An assistant can work for many managers</a:t>
            </a:r>
          </a:p>
          <a:p>
            <a:pPr lvl="2" eaLnBrk="1" hangingPunct="1"/>
            <a:r>
              <a:rPr lang="en-GB" sz="2000">
                <a:latin typeface="Verdana" charset="0"/>
                <a:ea typeface="ＭＳ Ｐゴシック" charset="0"/>
              </a:rPr>
              <a:t>A manager can have many assistants</a:t>
            </a:r>
          </a:p>
          <a:p>
            <a:pPr lvl="2" eaLnBrk="1" hangingPunct="1"/>
            <a:r>
              <a:rPr lang="en-GB" sz="2000">
                <a:latin typeface="Verdana" charset="0"/>
                <a:ea typeface="ＭＳ Ｐゴシック" charset="0"/>
              </a:rPr>
              <a:t>Assistants can work in pools</a:t>
            </a:r>
          </a:p>
          <a:p>
            <a:pPr lvl="2" eaLnBrk="1" hangingPunct="1"/>
            <a:r>
              <a:rPr lang="en-GB" sz="2000">
                <a:latin typeface="Verdana" charset="0"/>
                <a:ea typeface="ＭＳ Ｐゴシック" charset="0"/>
              </a:rPr>
              <a:t>Managers can have a group of assistants</a:t>
            </a:r>
          </a:p>
          <a:p>
            <a:pPr lvl="2" eaLnBrk="1" hangingPunct="1"/>
            <a:r>
              <a:rPr lang="en-GB" sz="2000">
                <a:latin typeface="Verdana" charset="0"/>
                <a:ea typeface="ＭＳ Ｐゴシック" charset="0"/>
              </a:rPr>
              <a:t>Some managers might have zero assistants. </a:t>
            </a:r>
          </a:p>
          <a:p>
            <a:pPr lvl="2" eaLnBrk="1" hangingPunct="1"/>
            <a:r>
              <a:rPr lang="en-GB" sz="2000">
                <a:latin typeface="Verdana" charset="0"/>
                <a:ea typeface="ＭＳ Ｐゴシック" charset="0"/>
              </a:rPr>
              <a:t>Is it possible for an assistant to have, perhaps temporarily, zero managers?</a:t>
            </a:r>
            <a:endParaRPr lang="en-US" sz="2000">
              <a:latin typeface="Verdana" charset="0"/>
              <a:ea typeface="ＭＳ Ｐゴシック" charset="0"/>
            </a:endParaRPr>
          </a:p>
        </p:txBody>
      </p:sp>
      <p:grpSp>
        <p:nvGrpSpPr>
          <p:cNvPr id="31750" name="Group 4"/>
          <p:cNvGrpSpPr>
            <a:grpSpLocks noChangeAspect="1"/>
          </p:cNvGrpSpPr>
          <p:nvPr/>
        </p:nvGrpSpPr>
        <p:grpSpPr bwMode="auto">
          <a:xfrm>
            <a:off x="1143000" y="5148263"/>
            <a:ext cx="7315200" cy="642937"/>
            <a:chOff x="960" y="3120"/>
            <a:chExt cx="4608" cy="405"/>
          </a:xfrm>
        </p:grpSpPr>
        <p:sp>
          <p:nvSpPr>
            <p:cNvPr id="31751" name="AutoShape 5"/>
            <p:cNvSpPr>
              <a:spLocks noChangeAspect="1" noChangeArrowheads="1" noTextEdit="1"/>
            </p:cNvSpPr>
            <p:nvPr/>
          </p:nvSpPr>
          <p:spPr bwMode="auto">
            <a:xfrm>
              <a:off x="960" y="3120"/>
              <a:ext cx="4608"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2" name="Line 6"/>
            <p:cNvSpPr>
              <a:spLocks noChangeShapeType="1"/>
            </p:cNvSpPr>
            <p:nvPr/>
          </p:nvSpPr>
          <p:spPr bwMode="auto">
            <a:xfrm>
              <a:off x="1771" y="3323"/>
              <a:ext cx="2986"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Rectangle 7"/>
            <p:cNvSpPr>
              <a:spLocks noChangeArrowheads="1"/>
            </p:cNvSpPr>
            <p:nvPr/>
          </p:nvSpPr>
          <p:spPr bwMode="auto">
            <a:xfrm>
              <a:off x="1838"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54" name="Rectangle 8"/>
            <p:cNvSpPr>
              <a:spLocks noChangeArrowheads="1"/>
            </p:cNvSpPr>
            <p:nvPr/>
          </p:nvSpPr>
          <p:spPr bwMode="auto">
            <a:xfrm>
              <a:off x="4203" y="3336"/>
              <a:ext cx="51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Arial" charset="0"/>
                </a:rPr>
                <a:t>supervisor</a:t>
              </a:r>
              <a:endParaRPr lang="en-US" sz="2400">
                <a:latin typeface="Times" charset="0"/>
              </a:endParaRPr>
            </a:p>
          </p:txBody>
        </p:sp>
        <p:sp>
          <p:nvSpPr>
            <p:cNvPr id="31755" name="Rectangle 9"/>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6" name="Rectangle 10"/>
            <p:cNvSpPr>
              <a:spLocks noChangeArrowheads="1"/>
            </p:cNvSpPr>
            <p:nvPr/>
          </p:nvSpPr>
          <p:spPr bwMode="auto">
            <a:xfrm>
              <a:off x="4636"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57" name="Rectangle 11"/>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8" name="Rectangle 12"/>
            <p:cNvSpPr>
              <a:spLocks noChangeArrowheads="1"/>
            </p:cNvSpPr>
            <p:nvPr/>
          </p:nvSpPr>
          <p:spPr bwMode="auto">
            <a:xfrm>
              <a:off x="4636"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59" name="Rectangle 13"/>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60" name="Rectangle 14"/>
            <p:cNvSpPr>
              <a:spLocks noChangeArrowheads="1"/>
            </p:cNvSpPr>
            <p:nvPr/>
          </p:nvSpPr>
          <p:spPr bwMode="auto">
            <a:xfrm>
              <a:off x="4636"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61" name="Rectangle 15"/>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62" name="Rectangle 16"/>
            <p:cNvSpPr>
              <a:spLocks noChangeArrowheads="1"/>
            </p:cNvSpPr>
            <p:nvPr/>
          </p:nvSpPr>
          <p:spPr bwMode="auto">
            <a:xfrm>
              <a:off x="4636"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63" name="Rectangle 17"/>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64" name="Rectangle 18"/>
            <p:cNvSpPr>
              <a:spLocks noChangeArrowheads="1"/>
            </p:cNvSpPr>
            <p:nvPr/>
          </p:nvSpPr>
          <p:spPr bwMode="auto">
            <a:xfrm>
              <a:off x="4636" y="3147"/>
              <a:ext cx="4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a:t>
              </a:r>
              <a:endParaRPr lang="en-US" sz="2400">
                <a:latin typeface="Times" charset="0"/>
              </a:endParaRPr>
            </a:p>
          </p:txBody>
        </p:sp>
        <p:sp>
          <p:nvSpPr>
            <p:cNvPr id="31765" name="Rectangle 19"/>
            <p:cNvSpPr>
              <a:spLocks noChangeArrowheads="1"/>
            </p:cNvSpPr>
            <p:nvPr/>
          </p:nvSpPr>
          <p:spPr bwMode="auto">
            <a:xfrm>
              <a:off x="4636" y="3147"/>
              <a:ext cx="67"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66" name="Rectangle 20"/>
            <p:cNvSpPr>
              <a:spLocks noChangeArrowheads="1"/>
            </p:cNvSpPr>
            <p:nvPr/>
          </p:nvSpPr>
          <p:spPr bwMode="auto">
            <a:xfrm>
              <a:off x="4473" y="3147"/>
              <a:ext cx="1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500">
                  <a:solidFill>
                    <a:srgbClr val="000000"/>
                  </a:solidFill>
                  <a:latin typeface="Arial" charset="0"/>
                </a:rPr>
                <a:t>1..*</a:t>
              </a:r>
              <a:endParaRPr lang="en-US" sz="2400">
                <a:latin typeface="Times" charset="0"/>
              </a:endParaRPr>
            </a:p>
          </p:txBody>
        </p:sp>
        <p:sp>
          <p:nvSpPr>
            <p:cNvPr id="31767" name="Rectangle 21"/>
            <p:cNvSpPr>
              <a:spLocks noChangeArrowheads="1"/>
            </p:cNvSpPr>
            <p:nvPr/>
          </p:nvSpPr>
          <p:spPr bwMode="auto">
            <a:xfrm>
              <a:off x="967" y="3127"/>
              <a:ext cx="797" cy="39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68" name="Rectangle 22"/>
            <p:cNvSpPr>
              <a:spLocks noChangeArrowheads="1"/>
            </p:cNvSpPr>
            <p:nvPr/>
          </p:nvSpPr>
          <p:spPr bwMode="auto">
            <a:xfrm>
              <a:off x="1055" y="3188"/>
              <a:ext cx="57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b="1">
                  <a:latin typeface="Arial" charset="0"/>
                </a:rPr>
                <a:t>Assistant</a:t>
              </a:r>
            </a:p>
          </p:txBody>
        </p:sp>
        <p:sp>
          <p:nvSpPr>
            <p:cNvPr id="31769" name="Rectangle 23"/>
            <p:cNvSpPr>
              <a:spLocks noChangeArrowheads="1"/>
            </p:cNvSpPr>
            <p:nvPr/>
          </p:nvSpPr>
          <p:spPr bwMode="auto">
            <a:xfrm>
              <a:off x="4764" y="3127"/>
              <a:ext cx="797" cy="39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70" name="Rectangle 24"/>
            <p:cNvSpPr>
              <a:spLocks noChangeArrowheads="1"/>
            </p:cNvSpPr>
            <p:nvPr/>
          </p:nvSpPr>
          <p:spPr bwMode="auto">
            <a:xfrm>
              <a:off x="4892" y="3188"/>
              <a:ext cx="55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a:solidFill>
                    <a:srgbClr val="000000"/>
                  </a:solidFill>
                  <a:latin typeface="Arial" charset="0"/>
                </a:rPr>
                <a:t>Manager</a:t>
              </a:r>
              <a:endParaRPr lang="en-US" sz="2400">
                <a:latin typeface="Times" charset="0"/>
              </a:endParaRPr>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F84311DE-FDB5-AD49-8543-563C8C252BCC}" type="datetime1">
              <a:rPr lang="en-US" sz="1200"/>
              <a:pPr/>
              <a:t>11/13/18</a:t>
            </a:fld>
            <a:endParaRPr lang="en-US" sz="1200"/>
          </a:p>
        </p:txBody>
      </p:sp>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200"/>
              <a:t>Lecture 7</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46C58D50-30B3-784B-B730-7B13FD2102C4}" type="slidenum">
              <a:rPr lang="en-US" sz="1200"/>
              <a:pPr/>
              <a:t>9</a:t>
            </a:fld>
            <a:endParaRPr lang="en-US" sz="1200"/>
          </a:p>
        </p:txBody>
      </p:sp>
      <p:sp>
        <p:nvSpPr>
          <p:cNvPr id="33796" name="Rectangle 2"/>
          <p:cNvSpPr>
            <a:spLocks noGrp="1" noChangeArrowheads="1"/>
          </p:cNvSpPr>
          <p:nvPr>
            <p:ph type="title"/>
          </p:nvPr>
        </p:nvSpPr>
        <p:spPr/>
        <p:txBody>
          <a:bodyPr/>
          <a:lstStyle/>
          <a:p>
            <a:pPr eaLnBrk="1" hangingPunct="1"/>
            <a:r>
              <a:rPr lang="en-GB" sz="3200">
                <a:latin typeface="Verdana" charset="0"/>
                <a:ea typeface="ＭＳ Ｐゴシック" charset="0"/>
                <a:cs typeface="ＭＳ Ｐゴシック" charset="0"/>
              </a:rPr>
              <a:t>Analyzing and validating associations</a:t>
            </a:r>
          </a:p>
        </p:txBody>
      </p:sp>
      <p:sp>
        <p:nvSpPr>
          <p:cNvPr id="33797" name="Rectangle 3"/>
          <p:cNvSpPr>
            <a:spLocks noGrp="1" noChangeArrowheads="1"/>
          </p:cNvSpPr>
          <p:nvPr>
            <p:ph type="body" idx="1"/>
          </p:nvPr>
        </p:nvSpPr>
        <p:spPr/>
        <p:txBody>
          <a:bodyPr/>
          <a:lstStyle/>
          <a:p>
            <a:pPr lvl="1" eaLnBrk="1" hangingPunct="1"/>
            <a:r>
              <a:rPr lang="en-GB">
                <a:latin typeface="Verdana" charset="0"/>
                <a:ea typeface="ＭＳ Ｐゴシック" charset="0"/>
              </a:rPr>
              <a:t>One-to-one</a:t>
            </a:r>
          </a:p>
          <a:p>
            <a:pPr lvl="2" eaLnBrk="1" hangingPunct="1"/>
            <a:r>
              <a:rPr lang="en-GB">
                <a:latin typeface="Verdana" charset="0"/>
                <a:ea typeface="ＭＳ Ｐゴシック" charset="0"/>
              </a:rPr>
              <a:t>For each company, there is exactly one board of directors</a:t>
            </a:r>
          </a:p>
          <a:p>
            <a:pPr lvl="2" eaLnBrk="1" hangingPunct="1"/>
            <a:r>
              <a:rPr lang="en-GB">
                <a:latin typeface="Verdana" charset="0"/>
                <a:ea typeface="ＭＳ Ｐゴシック" charset="0"/>
              </a:rPr>
              <a:t>A board is the board of only one company</a:t>
            </a:r>
          </a:p>
          <a:p>
            <a:pPr lvl="2" eaLnBrk="1" hangingPunct="1"/>
            <a:r>
              <a:rPr lang="en-GB">
                <a:latin typeface="Verdana" charset="0"/>
                <a:ea typeface="ＭＳ Ｐゴシック" charset="0"/>
              </a:rPr>
              <a:t>A company must always have a board</a:t>
            </a:r>
          </a:p>
          <a:p>
            <a:pPr lvl="2" eaLnBrk="1" hangingPunct="1"/>
            <a:r>
              <a:rPr lang="en-GB">
                <a:latin typeface="Verdana" charset="0"/>
                <a:ea typeface="ＭＳ Ｐゴシック" charset="0"/>
              </a:rPr>
              <a:t>A board must always be of some company</a:t>
            </a:r>
            <a:r>
              <a:rPr lang="en-US">
                <a:latin typeface="Verdana" charset="0"/>
                <a:ea typeface="ＭＳ Ｐゴシック" charset="0"/>
              </a:rPr>
              <a:t> </a:t>
            </a:r>
          </a:p>
        </p:txBody>
      </p:sp>
      <p:grpSp>
        <p:nvGrpSpPr>
          <p:cNvPr id="33798" name="Group 4"/>
          <p:cNvGrpSpPr>
            <a:grpSpLocks/>
          </p:cNvGrpSpPr>
          <p:nvPr/>
        </p:nvGrpSpPr>
        <p:grpSpPr bwMode="auto">
          <a:xfrm>
            <a:off x="1371600" y="4660900"/>
            <a:ext cx="6781800" cy="596900"/>
            <a:chOff x="1056" y="2640"/>
            <a:chExt cx="4272" cy="376"/>
          </a:xfrm>
        </p:grpSpPr>
        <p:pic>
          <p:nvPicPr>
            <p:cNvPr id="337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 y="2640"/>
              <a:ext cx="4272"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Rectangle 6"/>
            <p:cNvSpPr>
              <a:spLocks noChangeArrowheads="1"/>
            </p:cNvSpPr>
            <p:nvPr/>
          </p:nvSpPr>
          <p:spPr bwMode="auto">
            <a:xfrm>
              <a:off x="4118" y="2688"/>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a:t>
              </a:r>
              <a:endParaRPr lang="en-US" sz="2400">
                <a:latin typeface="Times" charset="0"/>
              </a:endParaRPr>
            </a:p>
          </p:txBody>
        </p:sp>
        <p:sp>
          <p:nvSpPr>
            <p:cNvPr id="33801" name="Rectangle 7"/>
            <p:cNvSpPr>
              <a:spLocks noChangeArrowheads="1"/>
            </p:cNvSpPr>
            <p:nvPr/>
          </p:nvSpPr>
          <p:spPr bwMode="auto">
            <a:xfrm>
              <a:off x="1862" y="2659"/>
              <a:ext cx="5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a:solidFill>
                    <a:srgbClr val="000000"/>
                  </a:solidFill>
                  <a:latin typeface="Arial" charset="0"/>
                </a:rPr>
                <a:t>1</a:t>
              </a:r>
              <a:endParaRPr lang="en-US" sz="2400">
                <a:latin typeface="Times" charset="0"/>
              </a:endParaRPr>
            </a:p>
          </p:txBody>
        </p:sp>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0"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1671</TotalTime>
  <Words>2447</Words>
  <Application>Microsoft Macintosh PowerPoint</Application>
  <PresentationFormat>On-screen Show (4:3)</PresentationFormat>
  <Paragraphs>552</Paragraphs>
  <Slides>48</Slides>
  <Notes>47</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Profile</vt:lpstr>
      <vt:lpstr>What constitutes a good model? </vt:lpstr>
      <vt:lpstr>UML features</vt:lpstr>
      <vt:lpstr>Essentials of UML Class Diagrams </vt:lpstr>
      <vt:lpstr>Classes</vt:lpstr>
      <vt:lpstr>Associations and Multiplicity </vt:lpstr>
      <vt:lpstr>Labelling associations </vt:lpstr>
      <vt:lpstr>Analyzing and validating associations</vt:lpstr>
      <vt:lpstr>Analyzing and validating associations</vt:lpstr>
      <vt:lpstr>Analyzing and validating associations</vt:lpstr>
      <vt:lpstr>Analyzing and validating associations</vt:lpstr>
      <vt:lpstr>A more complex example</vt:lpstr>
      <vt:lpstr>Association classes </vt:lpstr>
      <vt:lpstr>Reflexive associations</vt:lpstr>
      <vt:lpstr>Directionality in associations </vt:lpstr>
      <vt:lpstr>Generalization </vt:lpstr>
      <vt:lpstr>More Advanced Features: Aggregation </vt:lpstr>
      <vt:lpstr>When to use an aggregation </vt:lpstr>
      <vt:lpstr>Composition</vt:lpstr>
      <vt:lpstr>Aggregation hierarchy </vt:lpstr>
      <vt:lpstr>The Process of Developing  Class Diagrams </vt:lpstr>
      <vt:lpstr>System domain model vs System model</vt:lpstr>
      <vt:lpstr>System domain model vs System model</vt:lpstr>
      <vt:lpstr>Suggested sequence of activities </vt:lpstr>
      <vt:lpstr>Identifying classes </vt:lpstr>
      <vt:lpstr>A simple technique for discovering domain classes </vt:lpstr>
      <vt:lpstr>Airline Reservation System </vt:lpstr>
      <vt:lpstr>Identifying associations and attributes </vt:lpstr>
      <vt:lpstr>Tips about identifying and specifying valid associations  </vt:lpstr>
      <vt:lpstr>Actions versus associations</vt:lpstr>
      <vt:lpstr>Identifying attributes </vt:lpstr>
      <vt:lpstr>Tips about identifying and specifying valid attributes </vt:lpstr>
      <vt:lpstr>An example (attributes and associations)</vt:lpstr>
      <vt:lpstr>Identifying generalizations and interfaces </vt:lpstr>
      <vt:lpstr>An example (generalization)</vt:lpstr>
      <vt:lpstr>Allocating responsibilities to classes </vt:lpstr>
      <vt:lpstr>Categories of responsibilities</vt:lpstr>
      <vt:lpstr>An example (responsibilities)</vt:lpstr>
      <vt:lpstr>Prototyping a class diagram on paper</vt:lpstr>
      <vt:lpstr>Identifying operations </vt:lpstr>
      <vt:lpstr>An example (class collaboration)</vt:lpstr>
      <vt:lpstr>Class collaboration ‘a’</vt:lpstr>
      <vt:lpstr>Class collaboration ‘b’</vt:lpstr>
      <vt:lpstr>Class collaboration ‘c’</vt:lpstr>
      <vt:lpstr>Class collaboration ‘d’</vt:lpstr>
      <vt:lpstr>Class collaboration ‘e’</vt:lpstr>
      <vt:lpstr>Implementing Class Diagrams in Java</vt:lpstr>
      <vt:lpstr>Example: SpecificFlight </vt:lpstr>
      <vt:lpstr>Example: RegularFlight</vt:lpstr>
    </vt:vector>
  </TitlesOfParts>
  <Company>UWL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constitutes a good model? </dc:title>
  <dc:creator>Richard McLaughlin</dc:creator>
  <cp:lastModifiedBy>Mao Zheng</cp:lastModifiedBy>
  <cp:revision>58</cp:revision>
  <cp:lastPrinted>2010-02-16T16:52:23Z</cp:lastPrinted>
  <dcterms:created xsi:type="dcterms:W3CDTF">2007-09-23T02:25:28Z</dcterms:created>
  <dcterms:modified xsi:type="dcterms:W3CDTF">2018-11-13T19:08:35Z</dcterms:modified>
</cp:coreProperties>
</file>